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2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6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4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4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7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0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7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5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2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EA58-EEF7-4622-A794-A8C543C3EC1B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F129-7A97-4D06-9043-FD8F5362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54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280" y="2714781"/>
            <a:ext cx="1356360" cy="88725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</a:t>
            </a:r>
          </a:p>
        </p:txBody>
      </p:sp>
      <p:pic>
        <p:nvPicPr>
          <p:cNvPr id="1026" name="Picture 2" descr="Image result for photo of family watching fireworks in pa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" y="320040"/>
            <a:ext cx="4418686" cy="248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hoto of birthday party fami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381" y="320040"/>
            <a:ext cx="3807619" cy="253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54282" y="2722414"/>
            <a:ext cx="12088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/>
              <a:t>2</a:t>
            </a:r>
          </a:p>
        </p:txBody>
      </p:sp>
      <p:pic>
        <p:nvPicPr>
          <p:cNvPr id="1034" name="Picture 10" descr="https://blog.flydealfare.com/wp-content/uploads/2017/04/MothersDayInTheU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34" y="3602038"/>
            <a:ext cx="4043851" cy="210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11087" y="5641796"/>
            <a:ext cx="6527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3</a:t>
            </a:r>
          </a:p>
        </p:txBody>
      </p:sp>
      <p:pic>
        <p:nvPicPr>
          <p:cNvPr id="1038" name="Picture 14" descr="Image result for christmas photo family di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381" y="3738077"/>
            <a:ext cx="3650217" cy="230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267184" y="5826462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2941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227965"/>
            <a:ext cx="10485120" cy="1325563"/>
          </a:xfrm>
        </p:spPr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nourriture</a:t>
            </a:r>
            <a:r>
              <a:rPr lang="en-US" dirty="0"/>
              <a:t> que </a:t>
            </a:r>
            <a:r>
              <a:rPr lang="en-US" dirty="0" err="1"/>
              <a:t>j’aime</a:t>
            </a:r>
            <a:r>
              <a:rPr lang="en-US" dirty="0"/>
              <a:t> pour…..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Utilisez</a:t>
            </a:r>
            <a:r>
              <a:rPr lang="en-US" dirty="0"/>
              <a:t> la </a:t>
            </a:r>
            <a:r>
              <a:rPr lang="en-US" dirty="0" err="1"/>
              <a:t>glossaire</a:t>
            </a:r>
            <a:r>
              <a:rPr lang="en-US" dirty="0"/>
              <a:t> de Bien </a:t>
            </a:r>
            <a:r>
              <a:rPr lang="en-US" dirty="0" err="1"/>
              <a:t>Dit</a:t>
            </a:r>
            <a:r>
              <a:rPr lang="en-US" dirty="0"/>
              <a:t> </a:t>
            </a:r>
          </a:p>
          <a:p>
            <a:r>
              <a:rPr lang="en-US" dirty="0" err="1"/>
              <a:t>Utilisez</a:t>
            </a:r>
            <a:r>
              <a:rPr lang="en-US" dirty="0"/>
              <a:t> les </a:t>
            </a:r>
            <a:r>
              <a:rPr lang="en-US" dirty="0" err="1"/>
              <a:t>objets</a:t>
            </a:r>
            <a:r>
              <a:rPr lang="en-US" dirty="0"/>
              <a:t> directs </a:t>
            </a:r>
            <a:r>
              <a:rPr lang="en-US" dirty="0" err="1"/>
              <a:t>aussi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14" descr="Image result for christmas photo family di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741" y="365125"/>
            <a:ext cx="3650217" cy="230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44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aimes</a:t>
            </a:r>
            <a:r>
              <a:rPr lang="en-US" dirty="0"/>
              <a:t> faire </a:t>
            </a:r>
            <a:r>
              <a:rPr lang="fr-FR" dirty="0"/>
              <a:t>à ton </a:t>
            </a:r>
            <a:r>
              <a:rPr lang="en-US" dirty="0" err="1"/>
              <a:t>anniversaire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écrivez </a:t>
            </a:r>
            <a:r>
              <a:rPr lang="en-US" dirty="0"/>
              <a:t>3 phrases </a:t>
            </a:r>
            <a:r>
              <a:rPr lang="en-US" dirty="0" err="1"/>
              <a:t>compl</a:t>
            </a:r>
            <a:r>
              <a:rPr lang="fr-FR" dirty="0"/>
              <a:t>è</a:t>
            </a:r>
            <a:r>
              <a:rPr lang="en-US" dirty="0" err="1"/>
              <a:t>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1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</vt:lpstr>
      <vt:lpstr>La nourriture que j’aime pour…..</vt:lpstr>
      <vt:lpstr>Qu’est-ce que tu aimes faire à ton anniversaire…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LESLIE C STALLS</dc:creator>
  <cp:lastModifiedBy>LESLIE C STALLS</cp:lastModifiedBy>
  <cp:revision>4</cp:revision>
  <dcterms:created xsi:type="dcterms:W3CDTF">2019-11-06T20:43:18Z</dcterms:created>
  <dcterms:modified xsi:type="dcterms:W3CDTF">2019-11-06T21:12:54Z</dcterms:modified>
</cp:coreProperties>
</file>