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84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958B-FD27-3D43-AF6E-9CA632E0490C}" type="datetimeFigureOut">
              <a:rPr lang="en-US" smtClean="0"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C237-C524-D848-A8BC-D316EF71A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958B-FD27-3D43-AF6E-9CA632E0490C}" type="datetimeFigureOut">
              <a:rPr lang="en-US" smtClean="0"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C237-C524-D848-A8BC-D316EF71A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958B-FD27-3D43-AF6E-9CA632E0490C}" type="datetimeFigureOut">
              <a:rPr lang="en-US" smtClean="0"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C237-C524-D848-A8BC-D316EF71A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958B-FD27-3D43-AF6E-9CA632E0490C}" type="datetimeFigureOut">
              <a:rPr lang="en-US" smtClean="0"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C237-C524-D848-A8BC-D316EF71A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958B-FD27-3D43-AF6E-9CA632E0490C}" type="datetimeFigureOut">
              <a:rPr lang="en-US" smtClean="0"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C237-C524-D848-A8BC-D316EF71A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958B-FD27-3D43-AF6E-9CA632E0490C}" type="datetimeFigureOut">
              <a:rPr lang="en-US" smtClean="0"/>
              <a:t>8/25/11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C237-C524-D848-A8BC-D316EF71A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958B-FD27-3D43-AF6E-9CA632E0490C}" type="datetimeFigureOut">
              <a:rPr lang="en-US" smtClean="0"/>
              <a:t>8/25/11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C237-C524-D848-A8BC-D316EF71A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958B-FD27-3D43-AF6E-9CA632E0490C}" type="datetimeFigureOut">
              <a:rPr lang="en-US" smtClean="0"/>
              <a:t>8/25/11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C237-C524-D848-A8BC-D316EF71A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958B-FD27-3D43-AF6E-9CA632E0490C}" type="datetimeFigureOut">
              <a:rPr lang="en-US" smtClean="0"/>
              <a:t>8/25/11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C237-C524-D848-A8BC-D316EF71A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958B-FD27-3D43-AF6E-9CA632E0490C}" type="datetimeFigureOut">
              <a:rPr lang="en-US" smtClean="0"/>
              <a:t>8/25/11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C237-C524-D848-A8BC-D316EF71A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958B-FD27-3D43-AF6E-9CA632E0490C}" type="datetimeFigureOut">
              <a:rPr lang="en-US" smtClean="0"/>
              <a:t>8/25/11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C237-C524-D848-A8BC-D316EF71A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C958B-FD27-3D43-AF6E-9CA632E0490C}" type="datetimeFigureOut">
              <a:rPr lang="en-US" smtClean="0"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FC237-C524-D848-A8BC-D316EF71A5D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Number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Practice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7</a:t>
            </a:r>
          </a:p>
          <a:p>
            <a:pPr marL="514350" indent="-514350">
              <a:buAutoNum type="arabicPeriod"/>
            </a:pPr>
            <a:r>
              <a:rPr lang="en-US" dirty="0" smtClean="0"/>
              <a:t>3</a:t>
            </a:r>
          </a:p>
          <a:p>
            <a:pPr marL="514350" indent="-514350">
              <a:buAutoNum type="arabicPeriod"/>
            </a:pPr>
            <a:r>
              <a:rPr lang="en-US" dirty="0" smtClean="0"/>
              <a:t>16</a:t>
            </a:r>
          </a:p>
          <a:p>
            <a:pPr marL="514350" indent="-514350">
              <a:buAutoNum type="arabicPeriod"/>
            </a:pPr>
            <a:r>
              <a:rPr lang="en-US" dirty="0" smtClean="0"/>
              <a:t>0</a:t>
            </a:r>
          </a:p>
          <a:p>
            <a:pPr marL="514350" indent="-514350">
              <a:buAutoNum type="arabicPeriod"/>
            </a:pPr>
            <a:r>
              <a:rPr lang="en-US" dirty="0" smtClean="0"/>
              <a:t>20</a:t>
            </a:r>
          </a:p>
          <a:p>
            <a:pPr marL="514350" indent="-514350">
              <a:buAutoNum type="arabicPeriod"/>
            </a:pPr>
            <a:r>
              <a:rPr lang="en-US" dirty="0" smtClean="0"/>
              <a:t>29</a:t>
            </a:r>
          </a:p>
          <a:p>
            <a:pPr marL="514350" indent="-514350">
              <a:buAutoNum type="arabicPeriod"/>
            </a:pPr>
            <a:r>
              <a:rPr lang="en-US" dirty="0"/>
              <a:t>9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14</a:t>
            </a:r>
          </a:p>
          <a:p>
            <a:pPr marL="514350" indent="-514350">
              <a:buAutoNum type="arabicPeriod"/>
            </a:pPr>
            <a:r>
              <a:rPr lang="en-US" dirty="0" smtClean="0"/>
              <a:t>25</a:t>
            </a:r>
          </a:p>
          <a:p>
            <a:pPr marL="514350" indent="-514350">
              <a:buAutoNum type="arabicPeriod"/>
            </a:pPr>
            <a:r>
              <a:rPr lang="en-US" dirty="0" smtClean="0"/>
              <a:t>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</Words>
  <Application>Microsoft Macintosh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Number Practice</vt:lpstr>
      <vt:lpstr>Number Practice 1</vt:lpstr>
    </vt:vector>
  </TitlesOfParts>
  <Company>Shelby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Practice</dc:title>
  <dc:creator>Melissa Hopkins</dc:creator>
  <cp:lastModifiedBy>Melissa Hopkins</cp:lastModifiedBy>
  <cp:revision>1</cp:revision>
  <dcterms:created xsi:type="dcterms:W3CDTF">2011-08-25T12:31:51Z</dcterms:created>
  <dcterms:modified xsi:type="dcterms:W3CDTF">2011-08-25T12:45:38Z</dcterms:modified>
</cp:coreProperties>
</file>