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63D3-1DAB-5545-94EB-0B0149B3B03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F91-E58D-914F-A2F0-0C2365219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63D3-1DAB-5545-94EB-0B0149B3B03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F91-E58D-914F-A2F0-0C2365219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63D3-1DAB-5545-94EB-0B0149B3B03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F91-E58D-914F-A2F0-0C2365219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63D3-1DAB-5545-94EB-0B0149B3B03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F91-E58D-914F-A2F0-0C2365219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63D3-1DAB-5545-94EB-0B0149B3B03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F91-E58D-914F-A2F0-0C2365219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63D3-1DAB-5545-94EB-0B0149B3B03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F91-E58D-914F-A2F0-0C2365219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63D3-1DAB-5545-94EB-0B0149B3B03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F91-E58D-914F-A2F0-0C2365219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63D3-1DAB-5545-94EB-0B0149B3B03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F91-E58D-914F-A2F0-0C2365219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63D3-1DAB-5545-94EB-0B0149B3B03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F91-E58D-914F-A2F0-0C2365219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63D3-1DAB-5545-94EB-0B0149B3B03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F91-E58D-914F-A2F0-0C2365219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63D3-1DAB-5545-94EB-0B0149B3B03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6F91-E58D-914F-A2F0-0C2365219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63D3-1DAB-5545-94EB-0B0149B3B03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6F91-E58D-914F-A2F0-0C2365219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2 </a:t>
            </a:r>
            <a:r>
              <a:rPr lang="en-US" dirty="0" err="1"/>
              <a:t>Chapitre</a:t>
            </a:r>
            <a:r>
              <a:rPr lang="en-US" dirty="0"/>
              <a:t>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Vocabulaire</a:t>
            </a:r>
            <a:r>
              <a:rPr lang="en-US" dirty="0"/>
              <a:t> 2</a:t>
            </a:r>
          </a:p>
          <a:p>
            <a:r>
              <a:rPr lang="en-US" dirty="0"/>
              <a:t>P37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limonade</a:t>
            </a:r>
            <a:r>
              <a:rPr lang="en-US" dirty="0"/>
              <a:t> – lemon-lime soda</a:t>
            </a:r>
          </a:p>
        </p:txBody>
      </p:sp>
      <p:pic>
        <p:nvPicPr>
          <p:cNvPr id="4" name="Picture 3" descr="lines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88" y="1962030"/>
            <a:ext cx="4190999" cy="39397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 </a:t>
            </a:r>
            <a:r>
              <a:rPr lang="en-US" dirty="0" err="1"/>
              <a:t>croque</a:t>
            </a:r>
            <a:r>
              <a:rPr lang="en-US" dirty="0"/>
              <a:t>-monsieur – </a:t>
            </a:r>
            <a:br>
              <a:rPr lang="en-US" dirty="0"/>
            </a:br>
            <a:r>
              <a:rPr lang="en-US" dirty="0"/>
              <a:t>toasted cheese sandwich with ham</a:t>
            </a:r>
          </a:p>
        </p:txBody>
      </p:sp>
      <p:pic>
        <p:nvPicPr>
          <p:cNvPr id="4" name="Picture 3" descr="img_236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36" y="1763536"/>
            <a:ext cx="6858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faire de la photo – to do photography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117" y="1417638"/>
            <a:ext cx="29591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faire du </a:t>
            </a:r>
            <a:r>
              <a:rPr lang="en-US" dirty="0" err="1"/>
              <a:t>théâtre</a:t>
            </a:r>
            <a:r>
              <a:rPr lang="en-US" dirty="0"/>
              <a:t> – to do theater/drama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55" y="1417638"/>
            <a:ext cx="5813777" cy="45056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faire de la </a:t>
            </a:r>
            <a:r>
              <a:rPr lang="en-US" dirty="0" err="1"/>
              <a:t>vidéo</a:t>
            </a:r>
            <a:r>
              <a:rPr lang="en-US" dirty="0"/>
              <a:t> amateur – </a:t>
            </a:r>
            <a:br>
              <a:rPr lang="en-US" dirty="0"/>
            </a:br>
            <a:r>
              <a:rPr lang="en-US" dirty="0"/>
              <a:t>to make videos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776" y="1876778"/>
            <a:ext cx="5627077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une</a:t>
            </a:r>
            <a:r>
              <a:rPr lang="en-US" dirty="0"/>
              <a:t> glace – ice cream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111" y="1417638"/>
            <a:ext cx="5080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jouer</a:t>
            </a:r>
            <a:r>
              <a:rPr lang="en-US" dirty="0"/>
              <a:t> au basket-ball – </a:t>
            </a:r>
            <a:br>
              <a:rPr lang="en-US" dirty="0"/>
            </a:br>
            <a:r>
              <a:rPr lang="en-US" dirty="0"/>
              <a:t>to play basketball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0" y="1721555"/>
            <a:ext cx="4019550" cy="49386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jouer</a:t>
            </a:r>
            <a:r>
              <a:rPr lang="en-US" dirty="0"/>
              <a:t> au tennis – to play tennis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110" y="1266080"/>
            <a:ext cx="4332111" cy="5535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jouer</a:t>
            </a:r>
            <a:r>
              <a:rPr lang="en-US" dirty="0"/>
              <a:t> aux </a:t>
            </a:r>
            <a:r>
              <a:rPr lang="en-US" dirty="0" err="1"/>
              <a:t>échecs</a:t>
            </a:r>
            <a:r>
              <a:rPr lang="en-US" dirty="0"/>
              <a:t> – to play chess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10" y="1417638"/>
            <a:ext cx="5348111" cy="48430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jouer</a:t>
            </a:r>
            <a:r>
              <a:rPr lang="en-US" dirty="0"/>
              <a:t> de la </a:t>
            </a:r>
            <a:r>
              <a:rPr lang="en-US" dirty="0" err="1"/>
              <a:t>batterie</a:t>
            </a:r>
            <a:r>
              <a:rPr lang="en-US" dirty="0"/>
              <a:t> – to play drums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221" y="1417638"/>
            <a:ext cx="4572000" cy="523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874" y="1617785"/>
            <a:ext cx="2574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 </a:t>
            </a:r>
            <a:endParaRPr lang="en-US" sz="3600" dirty="0"/>
          </a:p>
          <a:p>
            <a:r>
              <a:rPr lang="fr-FR" sz="3600" dirty="0"/>
              <a:t>Un téléphone portable-</a:t>
            </a:r>
            <a:endParaRPr lang="en-US" sz="3600" dirty="0"/>
          </a:p>
          <a:p>
            <a:r>
              <a:rPr lang="fr-FR" sz="3600" dirty="0" err="1"/>
              <a:t>Cell</a:t>
            </a:r>
            <a:r>
              <a:rPr lang="fr-FR" sz="3600" dirty="0"/>
              <a:t> phone</a:t>
            </a:r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2" y="263769"/>
            <a:ext cx="6442563" cy="644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65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jouer</a:t>
            </a:r>
            <a:r>
              <a:rPr lang="en-US" dirty="0"/>
              <a:t> de la </a:t>
            </a:r>
            <a:r>
              <a:rPr lang="en-US" dirty="0" err="1"/>
              <a:t>guitare</a:t>
            </a:r>
            <a:r>
              <a:rPr lang="en-US" dirty="0"/>
              <a:t> – to play guitar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44" y="1416756"/>
            <a:ext cx="45720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jouer</a:t>
            </a:r>
            <a:r>
              <a:rPr lang="en-US" dirty="0"/>
              <a:t> du piano – to play piano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444" y="1417638"/>
            <a:ext cx="4572000" cy="5270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jus de fruit – fruit juice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776" y="1864076"/>
            <a:ext cx="5842001" cy="39271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lire – to read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6" y="1984022"/>
            <a:ext cx="6533445" cy="31215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raquette</a:t>
            </a:r>
            <a:r>
              <a:rPr lang="en-US" dirty="0"/>
              <a:t> – racket</a:t>
            </a:r>
            <a:br>
              <a:rPr lang="en-US" dirty="0"/>
            </a:b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balle</a:t>
            </a:r>
            <a:r>
              <a:rPr lang="en-US" dirty="0"/>
              <a:t> – (tennis) ball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66" y="1955093"/>
            <a:ext cx="5531555" cy="46249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 sandwich au </a:t>
            </a:r>
            <a:r>
              <a:rPr lang="en-US" dirty="0" err="1"/>
              <a:t>jambon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ham sandwich</a:t>
            </a:r>
          </a:p>
        </p:txBody>
      </p:sp>
      <p:pic>
        <p:nvPicPr>
          <p:cNvPr id="5" name="Picture 4" descr="sandwich_jambon_fromage_norm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81" y="1644069"/>
            <a:ext cx="5824022" cy="48051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tarte</a:t>
            </a:r>
            <a:r>
              <a:rPr lang="en-US" dirty="0"/>
              <a:t> aux pommes – apple pie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967794"/>
            <a:ext cx="6223000" cy="34399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words and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6911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Ça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de/d’…? – Do you feel like?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27111"/>
            <a:ext cx="8229600" cy="82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’…? – Do you feel like?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54022"/>
            <a:ext cx="8229600" cy="82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Est-ce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…? – Do you </a:t>
            </a:r>
            <a:r>
              <a:rPr lang="en-US" sz="3200" dirty="0"/>
              <a:t>play… well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080933"/>
            <a:ext cx="8229600" cy="82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bon, …? – Is … any good?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907844"/>
            <a:ext cx="8229600" cy="826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</a:t>
            </a:r>
            <a:r>
              <a:rPr lang="en-US" sz="3200" dirty="0"/>
              <a:t>’</a:t>
            </a:r>
            <a:r>
              <a:rPr lang="en-US" sz="3200" dirty="0" err="1"/>
              <a:t>est-ce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penses</a:t>
            </a:r>
            <a:r>
              <a:rPr lang="en-US" sz="3200" dirty="0"/>
              <a:t> de…?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What do you think 											of…?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words and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6911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veux</a:t>
            </a:r>
            <a:r>
              <a:rPr lang="en-US" dirty="0"/>
              <a:t> …? – Do you want …?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27111"/>
            <a:ext cx="8229600" cy="82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Assez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– Pretty well.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54022"/>
            <a:ext cx="8229600" cy="82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It’s great!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080933"/>
            <a:ext cx="8229600" cy="82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n’ai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pas le temps. – I don’t have the time.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907844"/>
            <a:ext cx="8229600" cy="82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Pourquoi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pas</a:t>
            </a:r>
            <a:r>
              <a:rPr lang="en-US" sz="3200" dirty="0"/>
              <a:t>?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US" sz="3200" dirty="0"/>
              <a:t>Why not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of the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200" y="1600200"/>
            <a:ext cx="2858911" cy="798689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lundi</a:t>
            </a:r>
            <a:r>
              <a:rPr lang="en-US" dirty="0"/>
              <a:t> - Monday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14977" y="2151944"/>
            <a:ext cx="3112911" cy="79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mardi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Tuesday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6978" y="2696635"/>
            <a:ext cx="4072466" cy="79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mercredi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Wednesday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84309" y="3255437"/>
            <a:ext cx="3112911" cy="79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jeudi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Thursday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49314" y="3781779"/>
            <a:ext cx="3112911" cy="79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vendredi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Friday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31532" y="4340581"/>
            <a:ext cx="3352800" cy="79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samedi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Saturday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39243" y="4913494"/>
            <a:ext cx="4086577" cy="79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dimanche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Sunday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laptop picture high res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laptop picture high re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9109661" cy="60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1003" y="5711826"/>
            <a:ext cx="6682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  <a:endParaRPr lang="en-US" dirty="0"/>
          </a:p>
          <a:p>
            <a:r>
              <a:rPr lang="fr-FR" sz="4400" dirty="0"/>
              <a:t>Un portable-laptop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17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Months of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38689" cy="8410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janvier</a:t>
            </a:r>
            <a:r>
              <a:rPr lang="en-US" dirty="0"/>
              <a:t> - January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02934"/>
            <a:ext cx="3338689" cy="84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février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February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014134"/>
            <a:ext cx="3338689" cy="84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mars - March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55156"/>
            <a:ext cx="3338689" cy="84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avril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April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651022"/>
            <a:ext cx="3338689" cy="84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err="1"/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May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322712"/>
            <a:ext cx="3338689" cy="84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June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47822" y="1600201"/>
            <a:ext cx="3338689" cy="84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juillet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July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47822" y="2302934"/>
            <a:ext cx="3338689" cy="84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août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August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47822" y="3014134"/>
            <a:ext cx="4238978" cy="84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September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47822" y="3838222"/>
            <a:ext cx="3338689" cy="84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October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447822" y="4622800"/>
            <a:ext cx="4238978" cy="84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November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47822" y="5322712"/>
            <a:ext cx="4238978" cy="84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décembre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December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tell when you do something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28911" cy="798689"/>
          </a:xfrm>
        </p:spPr>
        <p:txBody>
          <a:bodyPr/>
          <a:lstStyle/>
          <a:p>
            <a:pPr>
              <a:buNone/>
            </a:pPr>
            <a:r>
              <a:rPr lang="en-US" dirty="0"/>
              <a:t>le </a:t>
            </a:r>
            <a:r>
              <a:rPr lang="en-US" dirty="0" err="1"/>
              <a:t>lundi</a:t>
            </a:r>
            <a:r>
              <a:rPr lang="en-US" dirty="0"/>
              <a:t> – On Mondays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98889"/>
            <a:ext cx="4128911" cy="79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err="1"/>
              <a:t>s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ouvent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often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0823" y="3197578"/>
            <a:ext cx="6699956" cy="79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err="1"/>
              <a:t>t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mercredis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every Wednesday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823" y="3996267"/>
            <a:ext cx="6699956" cy="79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a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printemps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in the spring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823" y="4794956"/>
            <a:ext cx="6699956" cy="79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été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in the summer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823" y="5593645"/>
            <a:ext cx="6699956" cy="79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err="1"/>
              <a:t>r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arement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rarely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aller</a:t>
            </a:r>
            <a:r>
              <a:rPr lang="en-US" dirty="0"/>
              <a:t> au </a:t>
            </a:r>
            <a:r>
              <a:rPr lang="en-US" dirty="0" err="1"/>
              <a:t>cinéma</a:t>
            </a:r>
            <a:r>
              <a:rPr lang="en-US" dirty="0"/>
              <a:t> – to go to the movies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21" y="1341260"/>
            <a:ext cx="5235223" cy="53951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 </a:t>
            </a:r>
            <a:r>
              <a:rPr lang="en-US" dirty="0" err="1"/>
              <a:t>appareil</a:t>
            </a:r>
            <a:r>
              <a:rPr lang="en-US" dirty="0"/>
              <a:t> photo (</a:t>
            </a:r>
            <a:r>
              <a:rPr lang="en-US" dirty="0" err="1"/>
              <a:t>numérique</a:t>
            </a:r>
            <a:r>
              <a:rPr lang="en-US" dirty="0"/>
              <a:t>) –</a:t>
            </a:r>
            <a:br>
              <a:rPr lang="en-US" dirty="0"/>
            </a:br>
            <a:r>
              <a:rPr lang="en-US" dirty="0"/>
              <a:t>(digital) camera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3" y="2184400"/>
            <a:ext cx="4572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/>
              <a:t>n </a:t>
            </a:r>
            <a:r>
              <a:rPr lang="en-US" dirty="0"/>
              <a:t>café – café/coffee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88" y="1746956"/>
            <a:ext cx="5545667" cy="42516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caméscope</a:t>
            </a:r>
            <a:r>
              <a:rPr lang="en-US" dirty="0"/>
              <a:t> – video camera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11" y="1588911"/>
            <a:ext cx="4572000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chocolat</a:t>
            </a:r>
            <a:r>
              <a:rPr lang="en-US" dirty="0"/>
              <a:t> </a:t>
            </a:r>
            <a:r>
              <a:rPr lang="en-US" dirty="0" err="1"/>
              <a:t>chaud</a:t>
            </a:r>
            <a:r>
              <a:rPr lang="en-US" dirty="0"/>
              <a:t> – hot chocolate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777" y="2159706"/>
            <a:ext cx="4995334" cy="37603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coca - soda</a:t>
            </a:r>
          </a:p>
        </p:txBody>
      </p:sp>
      <p:pic>
        <p:nvPicPr>
          <p:cNvPr id="6" name="Picture 5" descr="standard-coca-cola-ca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221" y="1885950"/>
            <a:ext cx="5658732" cy="36781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7871</TotalTime>
  <Words>352</Words>
  <Application>Microsoft Office PowerPoint</Application>
  <PresentationFormat>On-screen Show (4:3)</PresentationFormat>
  <Paragraphs>71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French 2 Chapitre 1</vt:lpstr>
      <vt:lpstr>PowerPoint Presentation</vt:lpstr>
      <vt:lpstr>PowerPoint Presentation</vt:lpstr>
      <vt:lpstr>aller au cinéma – to go to the movies</vt:lpstr>
      <vt:lpstr>un appareil photo (numérique) – (digital) camera</vt:lpstr>
      <vt:lpstr>un café – café/coffee</vt:lpstr>
      <vt:lpstr>un caméscope – video camera</vt:lpstr>
      <vt:lpstr>un chocolat chaud – hot chocolate</vt:lpstr>
      <vt:lpstr>un coca - soda</vt:lpstr>
      <vt:lpstr>une limonade – lemon-lime soda</vt:lpstr>
      <vt:lpstr>un croque-monsieur –  toasted cheese sandwich with ham</vt:lpstr>
      <vt:lpstr>faire de la photo – to do photography</vt:lpstr>
      <vt:lpstr>faire du théâtre – to do theater/drama</vt:lpstr>
      <vt:lpstr>faire de la vidéo amateur –  to make videos</vt:lpstr>
      <vt:lpstr>une glace – ice cream</vt:lpstr>
      <vt:lpstr>jouer au basket-ball –  to play basketball</vt:lpstr>
      <vt:lpstr>jouer au tennis – to play tennis</vt:lpstr>
      <vt:lpstr>jouer aux échecs – to play chess</vt:lpstr>
      <vt:lpstr>jouer de la batterie – to play drums</vt:lpstr>
      <vt:lpstr>jouer de la guitare – to play guitar</vt:lpstr>
      <vt:lpstr>jouer du piano – to play piano</vt:lpstr>
      <vt:lpstr>un jus de fruit – fruit juice</vt:lpstr>
      <vt:lpstr>lire – to read</vt:lpstr>
      <vt:lpstr>une raquette – racket une balle – (tennis) ball</vt:lpstr>
      <vt:lpstr>un sandwich au jambon –  ham sandwich</vt:lpstr>
      <vt:lpstr>une tarte aux pommes – apple pie</vt:lpstr>
      <vt:lpstr>Additional words and phrases</vt:lpstr>
      <vt:lpstr>Additional words and phrases</vt:lpstr>
      <vt:lpstr>Days of the week</vt:lpstr>
      <vt:lpstr>Months of the Year</vt:lpstr>
      <vt:lpstr>To tell when you do something</vt:lpstr>
    </vt:vector>
  </TitlesOfParts>
  <Company>Shelby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2 Chapitre 1</dc:title>
  <dc:creator>Melissa Hopkins</dc:creator>
  <cp:lastModifiedBy>LESLIE C STALLS</cp:lastModifiedBy>
  <cp:revision>11</cp:revision>
  <dcterms:created xsi:type="dcterms:W3CDTF">2011-08-30T03:05:28Z</dcterms:created>
  <dcterms:modified xsi:type="dcterms:W3CDTF">2019-09-10T13:00:08Z</dcterms:modified>
</cp:coreProperties>
</file>