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62" r:id="rId13"/>
    <p:sldId id="268" r:id="rId14"/>
    <p:sldId id="257" r:id="rId15"/>
    <p:sldId id="287" r:id="rId16"/>
    <p:sldId id="274" r:id="rId17"/>
    <p:sldId id="276" r:id="rId18"/>
    <p:sldId id="282" r:id="rId19"/>
    <p:sldId id="283" r:id="rId20"/>
    <p:sldId id="284" r:id="rId21"/>
    <p:sldId id="285" r:id="rId22"/>
    <p:sldId id="286" r:id="rId23"/>
    <p:sldId id="270" r:id="rId24"/>
    <p:sldId id="271" r:id="rId25"/>
    <p:sldId id="272" r:id="rId26"/>
    <p:sldId id="273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4802" autoAdjust="0"/>
    <p:restoredTop sz="94660"/>
  </p:normalViewPr>
  <p:slideViewPr>
    <p:cSldViewPr snapToGrid="0" snapToObjects="1">
      <p:cViewPr>
        <p:scale>
          <a:sx n="75" d="100"/>
          <a:sy n="75" d="100"/>
        </p:scale>
        <p:origin x="-920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33B97-271F-FD48-949E-AB843D216936}" type="datetimeFigureOut">
              <a:rPr lang="en-US" smtClean="0"/>
              <a:pPr/>
              <a:t>8/11/11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11E11-BA83-794C-BF0A-8331840386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069"/>
            <a:ext cx="7772400" cy="1212857"/>
          </a:xfrm>
        </p:spPr>
        <p:txBody>
          <a:bodyPr/>
          <a:lstStyle/>
          <a:p>
            <a:r>
              <a:rPr lang="en-US" dirty="0" smtClean="0"/>
              <a:t>French II Review</a:t>
            </a:r>
            <a:endParaRPr lang="en-US" dirty="0"/>
          </a:p>
        </p:txBody>
      </p:sp>
      <p:pic>
        <p:nvPicPr>
          <p:cNvPr id="6" name="Picture 5" descr="French flag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899" y="2048072"/>
            <a:ext cx="5193760" cy="34534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Present Tense –</a:t>
            </a:r>
            <a:r>
              <a:rPr lang="en-US" dirty="0" err="1" smtClean="0"/>
              <a:t>er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4504272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parler</a:t>
            </a:r>
            <a:r>
              <a:rPr lang="en-US" dirty="0" smtClean="0"/>
              <a:t> – to speak, to talk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parl</a:t>
            </a:r>
            <a:r>
              <a:rPr lang="en-US" sz="3200" u="sng" dirty="0" err="1" smtClean="0"/>
              <a:t>e</a:t>
            </a:r>
            <a:endParaRPr lang="en-US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parl</a:t>
            </a:r>
            <a:r>
              <a:rPr lang="en-US" sz="3200" u="sng" dirty="0" err="1" smtClean="0"/>
              <a:t>es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parl</a:t>
            </a:r>
            <a:r>
              <a:rPr lang="en-US" sz="3200" u="sng" dirty="0" err="1" smtClean="0"/>
              <a:t>e</a:t>
            </a:r>
            <a:endParaRPr lang="en-US" sz="32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38400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parl</a:t>
            </a:r>
            <a:r>
              <a:rPr lang="en-US" sz="3200" u="sng" dirty="0" err="1" smtClean="0"/>
              <a:t>ons</a:t>
            </a:r>
            <a:endParaRPr lang="en-US" sz="32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parl</a:t>
            </a:r>
            <a:r>
              <a:rPr lang="en-US" sz="3200" u="sng" dirty="0" err="1" smtClean="0"/>
              <a:t>ez</a:t>
            </a:r>
            <a:endParaRPr lang="en-US" sz="32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parl</a:t>
            </a:r>
            <a:r>
              <a:rPr lang="en-US" sz="3200" u="sng" dirty="0" err="1" smtClean="0"/>
              <a:t>ent</a:t>
            </a:r>
            <a:endParaRPr lang="en-US" sz="3200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812799" y="4453472"/>
            <a:ext cx="69426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For verbs ending in –</a:t>
            </a:r>
            <a:r>
              <a:rPr lang="en-US" sz="3200" dirty="0" err="1" smtClean="0"/>
              <a:t>ger</a:t>
            </a:r>
            <a:r>
              <a:rPr lang="en-US" sz="3200" dirty="0" smtClean="0"/>
              <a:t>, the nous form is written with –</a:t>
            </a:r>
            <a:r>
              <a:rPr lang="en-US" sz="3200" dirty="0" err="1" smtClean="0"/>
              <a:t>geons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846668" y="5452522"/>
            <a:ext cx="6942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Ex: nous </a:t>
            </a:r>
            <a:r>
              <a:rPr lang="en-US" sz="3200" dirty="0" err="1" smtClean="0"/>
              <a:t>mangeons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846671" y="5892783"/>
            <a:ext cx="6942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Ex: nous </a:t>
            </a:r>
            <a:r>
              <a:rPr lang="en-US" sz="3200" dirty="0" err="1" smtClean="0"/>
              <a:t>nageons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 sentence negative, add the phrase </a:t>
            </a:r>
            <a:r>
              <a:rPr lang="en-US" i="1" dirty="0" smtClean="0"/>
              <a:t>ne…pas</a:t>
            </a:r>
            <a:r>
              <a:rPr lang="en-US" dirty="0" smtClean="0"/>
              <a:t> around the conjugated verb.</a:t>
            </a:r>
          </a:p>
          <a:p>
            <a:r>
              <a:rPr lang="en-US" dirty="0" smtClean="0"/>
              <a:t>Note: </a:t>
            </a:r>
            <a:r>
              <a:rPr lang="en-US" i="1" dirty="0" smtClean="0"/>
              <a:t>ne…pas </a:t>
            </a:r>
            <a:r>
              <a:rPr lang="en-US" dirty="0" smtClean="0"/>
              <a:t>becomes </a:t>
            </a:r>
            <a:r>
              <a:rPr lang="en-US" i="1" dirty="0" err="1" smtClean="0"/>
              <a:t>n</a:t>
            </a:r>
            <a:r>
              <a:rPr lang="en-US" i="1" dirty="0" smtClean="0"/>
              <a:t>’…pas</a:t>
            </a:r>
            <a:r>
              <a:rPr lang="en-US" dirty="0" smtClean="0"/>
              <a:t> before a vowel or vowel sound.</a:t>
            </a:r>
          </a:p>
          <a:p>
            <a:r>
              <a:rPr lang="en-US" dirty="0" smtClean="0"/>
              <a:t>Ex: Je </a:t>
            </a:r>
            <a:r>
              <a:rPr lang="en-US" u="sng" dirty="0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parle</a:t>
            </a:r>
            <a:r>
              <a:rPr lang="en-US" dirty="0" smtClean="0"/>
              <a:t> </a:t>
            </a:r>
            <a:r>
              <a:rPr lang="en-US" u="sng" dirty="0" smtClean="0"/>
              <a:t>pas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Ex: Nous </a:t>
            </a:r>
            <a:r>
              <a:rPr lang="en-US" u="sng" dirty="0" smtClean="0"/>
              <a:t>ne</a:t>
            </a:r>
            <a:r>
              <a:rPr lang="en-US" dirty="0" smtClean="0"/>
              <a:t> </a:t>
            </a:r>
            <a:r>
              <a:rPr lang="en-US" dirty="0" err="1" smtClean="0"/>
              <a:t>mangeons</a:t>
            </a:r>
            <a:r>
              <a:rPr lang="en-US" dirty="0" smtClean="0"/>
              <a:t> </a:t>
            </a:r>
            <a:r>
              <a:rPr lang="en-US" u="sng" dirty="0" smtClean="0"/>
              <a:t>pas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u="sng" dirty="0" err="1" smtClean="0"/>
              <a:t>n’</a:t>
            </a:r>
            <a:r>
              <a:rPr lang="en-US" dirty="0" err="1" smtClean="0"/>
              <a:t>achètent</a:t>
            </a:r>
            <a:r>
              <a:rPr lang="en-US" dirty="0" smtClean="0"/>
              <a:t> </a:t>
            </a:r>
            <a:r>
              <a:rPr lang="en-US" u="sng" dirty="0" smtClean="0"/>
              <a:t>pas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Jouer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&amp; </a:t>
            </a:r>
            <a:r>
              <a:rPr lang="en-US" dirty="0" err="1" smtClean="0"/>
              <a:t>Jouer</a:t>
            </a:r>
            <a:r>
              <a:rPr lang="en-US" dirty="0" smtClean="0"/>
              <a:t> 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/>
              <a:t>j</a:t>
            </a:r>
            <a:r>
              <a:rPr lang="en-US" dirty="0" err="1" smtClean="0"/>
              <a:t>ouer</a:t>
            </a:r>
            <a:r>
              <a:rPr lang="en-US" dirty="0" smtClean="0"/>
              <a:t> – to play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joue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joues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joue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jouons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jouez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jouent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97457" y="4387343"/>
            <a:ext cx="384387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</a:t>
            </a:r>
            <a:r>
              <a:rPr lang="en-US" sz="3200" dirty="0" err="1" smtClean="0"/>
              <a:t>ouer</a:t>
            </a:r>
            <a:r>
              <a:rPr lang="en-US" sz="3200" dirty="0" smtClean="0"/>
              <a:t> </a:t>
            </a:r>
            <a:r>
              <a:rPr lang="en-US" sz="3200" dirty="0" err="1" smtClean="0"/>
              <a:t>à</a:t>
            </a:r>
            <a:r>
              <a:rPr lang="en-US" sz="3200" dirty="0" smtClean="0"/>
              <a:t> + sport / game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151455" y="4844537"/>
            <a:ext cx="67902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Ex: </a:t>
            </a:r>
            <a:r>
              <a:rPr lang="en-US" sz="3200" dirty="0" err="1" smtClean="0"/>
              <a:t>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lang="en-US" sz="3200" dirty="0" err="1" smtClean="0"/>
              <a:t>joues</a:t>
            </a:r>
            <a:r>
              <a:rPr lang="en-US" sz="3200" dirty="0" smtClean="0"/>
              <a:t> au tennis?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897460" y="5471058"/>
            <a:ext cx="579120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j</a:t>
            </a:r>
            <a:r>
              <a:rPr lang="en-US" sz="3200" dirty="0" err="1" smtClean="0"/>
              <a:t>ouer</a:t>
            </a:r>
            <a:r>
              <a:rPr lang="en-US" sz="3200" dirty="0" smtClean="0"/>
              <a:t> de + musical instrument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51458" y="5894386"/>
            <a:ext cx="67902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Ex: Mon cousin </a:t>
            </a:r>
            <a:r>
              <a:rPr lang="en-US" sz="3200" dirty="0" err="1" smtClean="0"/>
              <a:t>joue</a:t>
            </a:r>
            <a:r>
              <a:rPr lang="en-US" sz="3200" dirty="0" smtClean="0"/>
              <a:t> de la </a:t>
            </a:r>
            <a:r>
              <a:rPr lang="en-US" sz="3200" dirty="0" err="1" smtClean="0"/>
              <a:t>clarinette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Stem-changing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4504272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acheter</a:t>
            </a:r>
            <a:r>
              <a:rPr lang="en-US" dirty="0" smtClean="0"/>
              <a:t> – to buy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5188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achète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achètes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achète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38400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achetons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achetez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69146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achètent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151467" y="4809067"/>
            <a:ext cx="602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3200" dirty="0" smtClean="0"/>
              <a:t> The stem of </a:t>
            </a:r>
            <a:r>
              <a:rPr lang="en-US" sz="3200" dirty="0" err="1" smtClean="0"/>
              <a:t>acheter</a:t>
            </a:r>
            <a:r>
              <a:rPr lang="en-US" sz="3200" dirty="0" smtClean="0"/>
              <a:t> is written with </a:t>
            </a:r>
            <a:r>
              <a:rPr lang="en-US" sz="3200" dirty="0" err="1" smtClean="0"/>
              <a:t>è</a:t>
            </a:r>
            <a:r>
              <a:rPr lang="en-US" sz="3200" dirty="0" smtClean="0"/>
              <a:t> on the je, </a:t>
            </a:r>
            <a:r>
              <a:rPr lang="en-US" sz="3200" dirty="0" err="1" smtClean="0"/>
              <a:t>tu</a:t>
            </a:r>
            <a:r>
              <a:rPr lang="en-US" sz="3200" dirty="0" smtClean="0"/>
              <a:t>, </a:t>
            </a:r>
            <a:r>
              <a:rPr lang="en-US" sz="3200" dirty="0" err="1" smtClean="0"/>
              <a:t>il/elle/on</a:t>
            </a:r>
            <a:r>
              <a:rPr lang="en-US" sz="3200" dirty="0" smtClean="0"/>
              <a:t>, and </a:t>
            </a:r>
            <a:r>
              <a:rPr lang="en-US" sz="3200" dirty="0" err="1" smtClean="0"/>
              <a:t>ils/elles</a:t>
            </a:r>
            <a:r>
              <a:rPr lang="en-US" sz="3200" dirty="0" smtClean="0"/>
              <a:t> forms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Stem-changing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6267" y="1930400"/>
            <a:ext cx="3403600" cy="795867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</a:t>
            </a:r>
            <a:r>
              <a:rPr lang="en-US" dirty="0" err="1" smtClean="0"/>
              <a:t>référer</a:t>
            </a:r>
            <a:r>
              <a:rPr lang="en-US" dirty="0" smtClean="0"/>
              <a:t> – to prefer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61064" y="2726272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761067" y="3369729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74139" y="4063985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301017" y="2726275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301020" y="3318933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94608" y="404705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302923" y="2726275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préfère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5993" y="3403598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préfères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5996" y="4047055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préfère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33" y="274321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préférons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335869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préférez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9" y="406399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préfèrent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Stem-changing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26267" y="1930400"/>
            <a:ext cx="3403600" cy="79586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payer – to pay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61064" y="2726272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02923" y="2726275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paie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61067" y="3369729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285993" y="3403598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paies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74139" y="4063985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285996" y="4047055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paie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726275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33" y="274321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payons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318933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335869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payez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404705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406399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paient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finir</a:t>
            </a:r>
            <a:r>
              <a:rPr lang="en-US" dirty="0" smtClean="0"/>
              <a:t> – to finish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</a:t>
            </a:r>
            <a:r>
              <a:rPr lang="en-US" sz="3200" u="sng" dirty="0" smtClean="0"/>
              <a:t>is</a:t>
            </a:r>
            <a:endParaRPr lang="en-US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</a:t>
            </a:r>
            <a:r>
              <a:rPr lang="en-US" sz="3200" u="sng" dirty="0" smtClean="0"/>
              <a:t>is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fin</a:t>
            </a:r>
            <a:r>
              <a:rPr lang="en-US" sz="3200" u="sng" dirty="0" err="1" smtClean="0"/>
              <a:t>it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fin</a:t>
            </a:r>
            <a:r>
              <a:rPr lang="en-US" sz="3200" u="sng" dirty="0" err="1" smtClean="0"/>
              <a:t>issons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fin</a:t>
            </a:r>
            <a:r>
              <a:rPr lang="en-US" sz="3200" u="sng" dirty="0" err="1" smtClean="0"/>
              <a:t>issez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fin</a:t>
            </a:r>
            <a:r>
              <a:rPr lang="en-US" sz="3200" u="sng" dirty="0" err="1" smtClean="0"/>
              <a:t>issent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-re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3725334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vendre</a:t>
            </a:r>
            <a:r>
              <a:rPr lang="en-US" dirty="0" smtClean="0"/>
              <a:t> – to sell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90784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vend</a:t>
            </a:r>
            <a:r>
              <a:rPr lang="en-US" sz="3200" u="sng" dirty="0" smtClean="0"/>
              <a:t>s</a:t>
            </a:r>
            <a:endParaRPr lang="en-US" sz="32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vend</a:t>
            </a:r>
            <a:r>
              <a:rPr lang="en-US" sz="3200" u="sng" dirty="0" smtClean="0"/>
              <a:t>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vend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vend</a:t>
            </a:r>
            <a:r>
              <a:rPr lang="en-US" sz="3200" u="sng" dirty="0" err="1" smtClean="0"/>
              <a:t>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vend</a:t>
            </a:r>
            <a:r>
              <a:rPr lang="en-US" sz="3200" u="sng" dirty="0" err="1" smtClean="0"/>
              <a:t>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vend</a:t>
            </a:r>
            <a:r>
              <a:rPr lang="en-US" sz="3200" u="sng" dirty="0" err="1" smtClean="0"/>
              <a:t>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avoir</a:t>
            </a:r>
            <a:r>
              <a:rPr lang="en-US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</a:t>
            </a:r>
            <a:r>
              <a:rPr lang="en-US" sz="3200" dirty="0" smtClean="0"/>
              <a:t>’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353722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ai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avons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avez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ont</a:t>
            </a:r>
            <a:endParaRPr lang="en-US" sz="32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911579" y="1600203"/>
            <a:ext cx="1625553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have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être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691450" y="1600203"/>
            <a:ext cx="1625553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</a:t>
            </a:r>
            <a:r>
              <a:rPr lang="en-US" sz="3200" dirty="0" err="1" smtClean="0"/>
              <a:t>t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suis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est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sommes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3014139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6494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êtes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sont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4030133" y="19981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e, la, les, </a:t>
            </a:r>
            <a:r>
              <a:rPr lang="en-US" dirty="0" err="1" smtClean="0"/>
              <a:t>l</a:t>
            </a:r>
            <a:r>
              <a:rPr lang="en-US" dirty="0" smtClean="0"/>
              <a:t>’ (before a vowel sound)</a:t>
            </a:r>
          </a:p>
          <a:p>
            <a:r>
              <a:rPr lang="en-US" dirty="0" smtClean="0"/>
              <a:t>the</a:t>
            </a:r>
          </a:p>
          <a:p>
            <a:r>
              <a:rPr lang="en-US" dirty="0" smtClean="0"/>
              <a:t>Used when talking about likes &amp; dislikes (preferences)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J’aime</a:t>
            </a:r>
            <a:r>
              <a:rPr lang="en-US" dirty="0" smtClean="0"/>
              <a:t> le tennis.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aller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1625553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2791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56918" y="2353733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vais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vas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va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allons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allez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vont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faire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do, to make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53746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fais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fais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fait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faisons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faites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675467" y="1600200"/>
            <a:ext cx="1625553" cy="7535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venir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11579" y="1600203"/>
            <a:ext cx="3488288" cy="75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233681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39985" y="2353749"/>
            <a:ext cx="147315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viens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031995" y="2997203"/>
            <a:ext cx="64346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tu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539988" y="3014139"/>
            <a:ext cx="19134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viens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812799" y="3708392"/>
            <a:ext cx="1981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i</a:t>
            </a:r>
            <a:r>
              <a:rPr lang="en-US" sz="3200" dirty="0" err="1" smtClean="0"/>
              <a:t>l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smtClean="0"/>
              <a:t>, on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39991" y="3725328"/>
            <a:ext cx="149008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vient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301017" y="2404548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33" y="2404551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venons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01020" y="2989324"/>
            <a:ext cx="1117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3936" y="3014142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venez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3894608" y="3708395"/>
            <a:ext cx="157485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ils</a:t>
            </a:r>
            <a:r>
              <a:rPr lang="en-US" sz="3200" dirty="0" smtClean="0"/>
              <a:t>, </a:t>
            </a:r>
            <a:r>
              <a:rPr lang="en-US" sz="3200" dirty="0" err="1" smtClean="0"/>
              <a:t>elle</a:t>
            </a:r>
            <a:r>
              <a:rPr lang="en-US" sz="3200" dirty="0" err="1"/>
              <a:t>s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39" y="3708395"/>
            <a:ext cx="1845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viennent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18733"/>
          </a:xfrm>
        </p:spPr>
        <p:txBody>
          <a:bodyPr/>
          <a:lstStyle/>
          <a:p>
            <a:r>
              <a:rPr lang="en-US" dirty="0" smtClean="0"/>
              <a:t>The most common way to form a YES/NO question is to put </a:t>
            </a:r>
            <a:r>
              <a:rPr lang="en-US" dirty="0" err="1" smtClean="0"/>
              <a:t>est-ce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at the beginning of the sentence.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12796" y="3412034"/>
            <a:ext cx="6163731" cy="872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lang="en-US" sz="3200" noProof="0" dirty="0" err="1" smtClean="0"/>
              <a:t>-ce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que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tu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habites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ici</a:t>
            </a:r>
            <a:r>
              <a:rPr lang="en-US" sz="3200" noProof="0" dirty="0" smtClean="0"/>
              <a:t>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 question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3" y="1417638"/>
            <a:ext cx="8229600" cy="1291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conversation,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YES/NO questions can also be formed by: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12799" y="2455333"/>
            <a:ext cx="8229600" cy="120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3200" dirty="0"/>
              <a:t>l</a:t>
            </a:r>
            <a:r>
              <a:rPr lang="en-US" sz="3200" dirty="0" smtClean="0"/>
              <a:t>etting your voice rise at the end of the sentence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86926" y="3606802"/>
            <a:ext cx="4097874" cy="7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habites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12802" y="4182502"/>
            <a:ext cx="8229600" cy="1202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by adding </a:t>
            </a:r>
            <a:r>
              <a:rPr kumimoji="0" lang="en-US" sz="3200" b="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n’est-ce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pas? </a:t>
            </a:r>
            <a:r>
              <a:rPr lang="en-US" sz="3200" dirty="0"/>
              <a:t>t</a:t>
            </a:r>
            <a:r>
              <a:rPr kumimoji="0" lang="en-US" sz="3200" b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end of a sentence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86929" y="5283172"/>
            <a:ext cx="7399874" cy="728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habites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n’est-ce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61533"/>
          </a:xfrm>
        </p:spPr>
        <p:txBody>
          <a:bodyPr/>
          <a:lstStyle/>
          <a:p>
            <a:r>
              <a:rPr lang="en-US" dirty="0" smtClean="0"/>
              <a:t>Inversion – the subject and verb are reversed and separated by a hyphen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86926" y="2861734"/>
            <a:ext cx="4097874" cy="728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Habites</a:t>
            </a:r>
            <a:r>
              <a:rPr lang="en-US" sz="3200" dirty="0" smtClean="0"/>
              <a:t>-</a:t>
            </a:r>
            <a:r>
              <a:rPr lang="en-US" sz="3200" dirty="0" err="1" smtClean="0"/>
              <a:t>tu</a:t>
            </a:r>
            <a:r>
              <a:rPr lang="en-US" sz="3200" dirty="0" smtClean="0"/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ici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21267"/>
          </a:xfrm>
        </p:spPr>
        <p:txBody>
          <a:bodyPr/>
          <a:lstStyle/>
          <a:p>
            <a:r>
              <a:rPr lang="en-US" dirty="0" smtClean="0"/>
              <a:t>Words used to ask a question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5200" y="2150539"/>
            <a:ext cx="1253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où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82136" y="2573867"/>
            <a:ext cx="12530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quand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82139" y="3014128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comment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99075" y="3437456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pourquoi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65200" y="3894650"/>
            <a:ext cx="3081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à</a:t>
            </a:r>
            <a:r>
              <a:rPr lang="en-US" sz="3200" dirty="0" smtClean="0"/>
              <a:t> </a:t>
            </a:r>
            <a:r>
              <a:rPr lang="en-US" sz="3200" dirty="0" err="1" smtClean="0"/>
              <a:t>quelle</a:t>
            </a:r>
            <a:r>
              <a:rPr lang="en-US" sz="3200" dirty="0" smtClean="0"/>
              <a:t> </a:t>
            </a:r>
            <a:r>
              <a:rPr lang="en-US" sz="3200" dirty="0" err="1" smtClean="0"/>
              <a:t>heure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99081" y="4317978"/>
            <a:ext cx="9821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qui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6017" y="4758239"/>
            <a:ext cx="1557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à</a:t>
            </a:r>
            <a:r>
              <a:rPr lang="en-US" sz="3200" dirty="0" smtClean="0"/>
              <a:t> qui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16020" y="5181567"/>
            <a:ext cx="15578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avec qui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016023" y="5587962"/>
            <a:ext cx="30649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qu’est-ce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1016026" y="6062089"/>
            <a:ext cx="15578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</a:t>
            </a:r>
            <a:r>
              <a:rPr lang="en-US" sz="3200" dirty="0" smtClean="0"/>
              <a:t>e quoi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591724" y="2150542"/>
            <a:ext cx="2489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where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2201315" y="2573870"/>
            <a:ext cx="22182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when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174" y="3014131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how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658512" y="3454392"/>
            <a:ext cx="19134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why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488220" y="3894653"/>
            <a:ext cx="30818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at what time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659471" y="4317981"/>
            <a:ext cx="152399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who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1998133" y="4758242"/>
            <a:ext cx="20827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to whom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506127" y="5198503"/>
            <a:ext cx="23537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with whom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335847" y="5604898"/>
            <a:ext cx="30649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what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2387601" y="6062092"/>
            <a:ext cx="270933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about what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3" y="1600200"/>
            <a:ext cx="4233333" cy="100753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Subject Pronouns</a:t>
            </a:r>
            <a:endParaRPr lang="en-US" u="sng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0324" y="1600203"/>
            <a:ext cx="4233333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Stress Pronouns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1070" y="2091260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1073" y="2565387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1076" y="3022581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91079" y="3530574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1082" y="4004701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08018" y="4444962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08021" y="4919089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508024" y="5376283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948264" y="2091263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I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31333" y="2565391"/>
            <a:ext cx="2438399" cy="5334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(inf.)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897471" y="3022584"/>
            <a:ext cx="86359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he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53066" y="3530578"/>
            <a:ext cx="1693333" cy="719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she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422400" y="4004704"/>
            <a:ext cx="1337718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we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1456268" y="4461898"/>
            <a:ext cx="3251197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you (form., pl.)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016013" y="4902159"/>
            <a:ext cx="2726253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they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lang="en-US" sz="3200" dirty="0" smtClean="0"/>
              <a:t>, pl)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405475" y="5376286"/>
            <a:ext cx="2726253" cy="1007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they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lang="en-US" sz="3200" dirty="0" err="1"/>
              <a:t>f</a:t>
            </a:r>
            <a:r>
              <a:rPr lang="en-US" sz="3200" dirty="0" smtClean="0"/>
              <a:t>, pl)</a:t>
            </a: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32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42850" y="2125129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moi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4859786" y="2548457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t</a:t>
            </a:r>
            <a:r>
              <a:rPr lang="en-US" sz="3200" dirty="0" err="1" smtClean="0"/>
              <a:t>oi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4842856" y="2988718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lui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859792" y="3428979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elle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859795" y="3869240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nous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4876731" y="4360300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v</a:t>
            </a:r>
            <a:r>
              <a:rPr lang="en-US" sz="3200" dirty="0" err="1" smtClean="0"/>
              <a:t>ous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4876734" y="4868293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eux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876737" y="5359353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elles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5638704" y="2125132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me</a:t>
            </a:r>
            <a:endParaRPr lang="en-US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5418578" y="2548460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you</a:t>
            </a:r>
            <a:endParaRPr lang="en-US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5367782" y="2988721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him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5604847" y="3428982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her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808046" y="3886176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us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5740317" y="4360303"/>
            <a:ext cx="106687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you</a:t>
            </a:r>
            <a:endParaRPr lang="en-US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5706454" y="4885229"/>
            <a:ext cx="16087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them</a:t>
            </a:r>
            <a:endParaRPr lang="en-US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5757256" y="5342423"/>
            <a:ext cx="160874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 them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39800"/>
          </a:xfrm>
        </p:spPr>
        <p:txBody>
          <a:bodyPr/>
          <a:lstStyle/>
          <a:p>
            <a:r>
              <a:rPr lang="en-US" dirty="0" smtClean="0"/>
              <a:t>Used in sentences with no verb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80528" y="2125127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Qui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français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kumimoji="0" lang="en-US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Moi</a:t>
            </a:r>
            <a:r>
              <a:rPr lang="en-US" sz="3200" dirty="0"/>
              <a:t>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Pas </a:t>
            </a:r>
            <a:r>
              <a:rPr kumimoji="0" lang="en-US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4136" y="2650050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After </a:t>
            </a:r>
            <a:r>
              <a:rPr lang="en-US" sz="3200" dirty="0" err="1" smtClean="0"/>
              <a:t>c’est</a:t>
            </a:r>
            <a:r>
              <a:rPr lang="en-US" sz="3200" dirty="0" smtClean="0"/>
              <a:t> &amp; </a:t>
            </a:r>
            <a:r>
              <a:rPr lang="en-US" sz="3200" dirty="0" err="1" smtClean="0"/>
              <a:t>ce</a:t>
            </a:r>
            <a:r>
              <a:rPr lang="en-US" sz="3200" dirty="0" smtClean="0"/>
              <a:t> </a:t>
            </a:r>
            <a:r>
              <a:rPr lang="en-US" sz="3200" dirty="0" err="1" smtClean="0"/>
              <a:t>n’est</a:t>
            </a:r>
            <a:r>
              <a:rPr lang="en-US" sz="3200" dirty="0" smtClean="0"/>
              <a:t> pas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0531" y="3141110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C’est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lui</a:t>
            </a:r>
            <a:r>
              <a:rPr lang="en-US" sz="3200" noProof="0" dirty="0" smtClean="0"/>
              <a:t>. </a:t>
            </a:r>
            <a:r>
              <a:rPr lang="en-US" sz="3200" noProof="0" dirty="0" err="1" smtClean="0"/>
              <a:t>Ce</a:t>
            </a:r>
            <a:r>
              <a:rPr lang="en-US" sz="3200" noProof="0" dirty="0" smtClean="0"/>
              <a:t> </a:t>
            </a:r>
            <a:r>
              <a:rPr lang="en-US" sz="3200" noProof="0" dirty="0" err="1" smtClean="0"/>
              <a:t>n’est</a:t>
            </a:r>
            <a:r>
              <a:rPr lang="en-US" sz="3200" noProof="0" dirty="0" smtClean="0"/>
              <a:t> pas </a:t>
            </a:r>
            <a:r>
              <a:rPr lang="en-US" sz="3200" u="sng" noProof="0" dirty="0" err="1" smtClean="0"/>
              <a:t>moi</a:t>
            </a:r>
            <a:r>
              <a:rPr lang="en-US" sz="3200" dirty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74139" y="366603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To reinforce the subject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80534" y="417402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Eux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voyagent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souvent</a:t>
            </a:r>
            <a:r>
              <a:rPr kumimoji="0" lang="en-US" sz="3200" b="0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91075" y="468201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Before and after et (and) and </a:t>
            </a:r>
            <a:r>
              <a:rPr lang="en-US" sz="3200" dirty="0" err="1" smtClean="0"/>
              <a:t>ou</a:t>
            </a:r>
            <a:r>
              <a:rPr lang="en-US" sz="3200" dirty="0" smtClean="0"/>
              <a:t> (or)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80537" y="515614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Eux</a:t>
            </a:r>
            <a:r>
              <a:rPr lang="en-US" sz="3200" dirty="0" smtClean="0"/>
              <a:t> et </a:t>
            </a:r>
            <a:r>
              <a:rPr lang="en-US" sz="3200" u="sng" dirty="0" err="1" smtClean="0"/>
              <a:t>moi</a:t>
            </a:r>
            <a:r>
              <a:rPr lang="en-US" sz="3200" dirty="0" smtClean="0"/>
              <a:t>, nous </a:t>
            </a:r>
            <a:r>
              <a:rPr lang="en-US" sz="3200" dirty="0" err="1" smtClean="0"/>
              <a:t>sommes</a:t>
            </a:r>
            <a:r>
              <a:rPr lang="en-US" sz="3200" dirty="0" smtClean="0"/>
              <a:t> </a:t>
            </a:r>
            <a:r>
              <a:rPr lang="en-US" sz="3200" dirty="0" err="1" smtClean="0"/>
              <a:t>amis</a:t>
            </a:r>
            <a:r>
              <a:rPr lang="en-US" sz="3200" dirty="0" smtClean="0"/>
              <a:t>.</a:t>
            </a:r>
            <a:endParaRPr kumimoji="0" lang="en-US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pronouns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39800"/>
          </a:xfrm>
        </p:spPr>
        <p:txBody>
          <a:bodyPr/>
          <a:lstStyle/>
          <a:p>
            <a:r>
              <a:rPr lang="en-US" dirty="0" smtClean="0"/>
              <a:t>After prepositions, such as: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46662" y="2142060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pour (for)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53054" y="266698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travaille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pour </a:t>
            </a:r>
            <a:r>
              <a:rPr lang="en-US" sz="3200" u="sng" dirty="0" err="1" smtClean="0"/>
              <a:t>lui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46665" y="3174976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/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avec (</a:t>
            </a:r>
            <a:r>
              <a:rPr lang="en-US" sz="3200" dirty="0" smtClean="0"/>
              <a:t>with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69990" y="3666033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jouez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au volley avec </a:t>
            </a:r>
            <a:r>
              <a:rPr lang="en-US" sz="3200" u="sng" dirty="0" err="1" smtClean="0"/>
              <a:t>eux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46662" y="4199441"/>
            <a:ext cx="8229600" cy="10159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/>
              <a:t>3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chez (</a:t>
            </a:r>
            <a:r>
              <a:rPr lang="en-US" sz="3200" noProof="0" dirty="0" smtClean="0"/>
              <a:t>home, at home, to or at someone’s home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286926" y="5105341"/>
            <a:ext cx="8229600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ne vas pas chez </a:t>
            </a:r>
            <a:r>
              <a:rPr kumimoji="0" lang="en-US" sz="3200" b="0" i="0" u="sng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</a:t>
            </a:r>
            <a:r>
              <a:rPr lang="en-US" sz="3200" dirty="0" smtClean="0"/>
              <a:t>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n, </a:t>
            </a:r>
            <a:r>
              <a:rPr lang="en-US" dirty="0" err="1" smtClean="0"/>
              <a:t>une</a:t>
            </a:r>
            <a:r>
              <a:rPr lang="en-US" dirty="0" smtClean="0"/>
              <a:t>, des (a, an, some)</a:t>
            </a:r>
          </a:p>
          <a:p>
            <a:r>
              <a:rPr lang="en-US" dirty="0" smtClean="0"/>
              <a:t>All change to de or </a:t>
            </a:r>
            <a:r>
              <a:rPr lang="en-US" dirty="0" err="1" smtClean="0"/>
              <a:t>d</a:t>
            </a:r>
            <a:r>
              <a:rPr lang="en-US" dirty="0" smtClean="0"/>
              <a:t>’ in negative sentences</a:t>
            </a:r>
          </a:p>
          <a:p>
            <a:r>
              <a:rPr lang="en-US" dirty="0" smtClean="0"/>
              <a:t>Ex: Anne a un </a:t>
            </a:r>
            <a:r>
              <a:rPr lang="en-US" dirty="0" err="1" smtClean="0"/>
              <a:t>ordinateur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Ex: Je </a:t>
            </a:r>
            <a:r>
              <a:rPr lang="en-US" dirty="0" err="1" smtClean="0"/>
              <a:t>n’ai</a:t>
            </a:r>
            <a:r>
              <a:rPr lang="en-US" dirty="0" smtClean="0"/>
              <a:t> pas </a:t>
            </a:r>
            <a:r>
              <a:rPr lang="en-US" dirty="0" err="1" smtClean="0"/>
              <a:t>d’ordinateur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Imperative: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87400"/>
          </a:xfrm>
        </p:spPr>
        <p:txBody>
          <a:bodyPr/>
          <a:lstStyle/>
          <a:p>
            <a:r>
              <a:rPr lang="en-US" dirty="0" smtClean="0"/>
              <a:t>Used to give orders and make suggestions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12801" y="3064926"/>
            <a:ext cx="812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tu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29737" y="3555986"/>
            <a:ext cx="1236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vous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29740" y="4165577"/>
            <a:ext cx="12361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(nous)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065870" y="2387601"/>
            <a:ext cx="2827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Affirmative</a:t>
            </a:r>
            <a:endParaRPr lang="en-US" sz="3200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656622" y="2387604"/>
            <a:ext cx="28278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Negative</a:t>
            </a:r>
            <a:endParaRPr lang="en-US" sz="32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2116644" y="3047996"/>
            <a:ext cx="169335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Attends!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707396" y="3031066"/>
            <a:ext cx="301420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N’attends</a:t>
            </a:r>
            <a:r>
              <a:rPr lang="en-US" sz="3200" dirty="0" smtClean="0"/>
              <a:t> pas!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16647" y="3555989"/>
            <a:ext cx="20828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Attendez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707399" y="3555992"/>
            <a:ext cx="326820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N’attendez</a:t>
            </a:r>
            <a:r>
              <a:rPr lang="en-US" sz="3200" dirty="0" smtClean="0"/>
              <a:t> pas!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116650" y="4182513"/>
            <a:ext cx="208282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Attendons</a:t>
            </a:r>
            <a:r>
              <a:rPr lang="en-US" sz="3200" dirty="0" smtClean="0"/>
              <a:t>!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724335" y="4165583"/>
            <a:ext cx="3217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N’attendons</a:t>
            </a:r>
            <a:r>
              <a:rPr lang="en-US" sz="3200" dirty="0" smtClean="0"/>
              <a:t> pas!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Imperative: Commands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3" y="1417638"/>
            <a:ext cx="8229600" cy="1190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forms of the imperative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the same as the present tense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8933" y="2467487"/>
            <a:ext cx="8229600" cy="11900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*Exception: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 of all –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verbs, the final –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dropped.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5869" y="3432672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Écoute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Listen!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95872" y="4008397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Ne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parle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pas!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Don’t speak!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3" y="4555064"/>
            <a:ext cx="8229600" cy="829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 the use of </a:t>
            </a:r>
            <a:r>
              <a:rPr lang="en-US" sz="3200" u="sng" dirty="0" err="1" smtClean="0"/>
              <a:t>moi</a:t>
            </a:r>
            <a:r>
              <a:rPr lang="en-US" sz="3200" dirty="0" smtClean="0"/>
              <a:t> in affirmative commands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795875" y="5142911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Téléphone-moi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Call me!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812811" y="5684770"/>
            <a:ext cx="8229600" cy="800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Apporte-moi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livre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Bring me that book!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Articles &amp;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à</a:t>
            </a:r>
            <a:r>
              <a:rPr lang="en-US" dirty="0" smtClean="0"/>
              <a:t> = to, at, in</a:t>
            </a:r>
          </a:p>
          <a:p>
            <a:r>
              <a:rPr lang="en-US" dirty="0" err="1" smtClean="0"/>
              <a:t>à</a:t>
            </a:r>
            <a:r>
              <a:rPr lang="en-US" dirty="0" smtClean="0"/>
              <a:t> + definite articles (the) = to the, at the, in the</a:t>
            </a:r>
          </a:p>
          <a:p>
            <a:r>
              <a:rPr lang="en-US" dirty="0" err="1" smtClean="0"/>
              <a:t>à</a:t>
            </a:r>
            <a:r>
              <a:rPr lang="en-US" dirty="0" smtClean="0"/>
              <a:t> + le = au</a:t>
            </a:r>
          </a:p>
          <a:p>
            <a:r>
              <a:rPr lang="en-US" dirty="0" err="1" smtClean="0"/>
              <a:t>à</a:t>
            </a:r>
            <a:r>
              <a:rPr lang="en-US" dirty="0" smtClean="0"/>
              <a:t> + la = </a:t>
            </a:r>
            <a:r>
              <a:rPr lang="en-US" dirty="0" err="1" smtClean="0"/>
              <a:t>à</a:t>
            </a:r>
            <a:r>
              <a:rPr lang="en-US" dirty="0" smtClean="0"/>
              <a:t> la</a:t>
            </a:r>
          </a:p>
          <a:p>
            <a:r>
              <a:rPr lang="en-US" dirty="0" err="1" smtClean="0"/>
              <a:t>à</a:t>
            </a:r>
            <a:r>
              <a:rPr lang="en-US" dirty="0" smtClean="0"/>
              <a:t> + </a:t>
            </a:r>
            <a:r>
              <a:rPr lang="en-US" dirty="0" err="1" smtClean="0"/>
              <a:t>l</a:t>
            </a:r>
            <a:r>
              <a:rPr lang="en-US" dirty="0" smtClean="0"/>
              <a:t>’ =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à</a:t>
            </a:r>
            <a:r>
              <a:rPr lang="en-US" dirty="0" smtClean="0"/>
              <a:t> + les = aux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Articles &amp;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 = of, from</a:t>
            </a:r>
          </a:p>
          <a:p>
            <a:r>
              <a:rPr lang="en-US" dirty="0"/>
              <a:t>d</a:t>
            </a:r>
            <a:r>
              <a:rPr lang="en-US" dirty="0" smtClean="0"/>
              <a:t>e + definite articles (the) = of the, from the</a:t>
            </a:r>
          </a:p>
          <a:p>
            <a:r>
              <a:rPr lang="en-US" dirty="0"/>
              <a:t>d</a:t>
            </a:r>
            <a:r>
              <a:rPr lang="en-US" dirty="0" smtClean="0"/>
              <a:t>e + le = du</a:t>
            </a:r>
          </a:p>
          <a:p>
            <a:r>
              <a:rPr lang="en-US" dirty="0"/>
              <a:t>d</a:t>
            </a:r>
            <a:r>
              <a:rPr lang="en-US" dirty="0" smtClean="0"/>
              <a:t>e + la = de la</a:t>
            </a:r>
          </a:p>
          <a:p>
            <a:r>
              <a:rPr lang="en-US" dirty="0"/>
              <a:t>d</a:t>
            </a:r>
            <a:r>
              <a:rPr lang="en-US" dirty="0" smtClean="0"/>
              <a:t>e + </a:t>
            </a:r>
            <a:r>
              <a:rPr lang="en-US" dirty="0" err="1" smtClean="0"/>
              <a:t>l</a:t>
            </a:r>
            <a:r>
              <a:rPr lang="en-US" dirty="0" smtClean="0"/>
              <a:t>’ = de </a:t>
            </a:r>
            <a:r>
              <a:rPr lang="en-US" dirty="0" err="1" smtClean="0"/>
              <a:t>l</a:t>
            </a:r>
            <a:r>
              <a:rPr lang="en-US" dirty="0" smtClean="0"/>
              <a:t>’</a:t>
            </a:r>
          </a:p>
          <a:p>
            <a:r>
              <a:rPr lang="en-US" dirty="0"/>
              <a:t>d</a:t>
            </a:r>
            <a:r>
              <a:rPr lang="en-US" dirty="0" smtClean="0"/>
              <a:t>e </a:t>
            </a:r>
            <a:r>
              <a:rPr lang="en-US" smtClean="0"/>
              <a:t>+ les </a:t>
            </a:r>
            <a:r>
              <a:rPr lang="en-US" dirty="0" smtClean="0"/>
              <a:t>= 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6635" y="1600200"/>
            <a:ext cx="914400" cy="95673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sur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116638" y="2023528"/>
            <a:ext cx="2201330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d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evant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(de)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67439" y="242992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gauche </a:t>
            </a:r>
            <a:r>
              <a:rPr lang="en-US" sz="3200" dirty="0" smtClean="0"/>
              <a:t>(de)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7442" y="2853251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sous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50512" y="324271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derrière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84381" y="3649108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droite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smtClean="0"/>
              <a:t>(de)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184384" y="4106302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/>
              <a:t>p</a:t>
            </a:r>
            <a:r>
              <a:rPr lang="en-US" sz="3200" dirty="0" err="1" smtClean="0"/>
              <a:t>rès</a:t>
            </a:r>
            <a:r>
              <a:rPr lang="en-US" sz="3200" dirty="0" smtClean="0"/>
              <a:t> (de)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184387" y="454656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dans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01323" y="498682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entre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35192" y="5393219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err="1" smtClean="0"/>
              <a:t>à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côté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(de)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235195" y="5816547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/>
              <a:t>l</a:t>
            </a:r>
            <a:r>
              <a:rPr lang="en-US" sz="3200" dirty="0" smtClean="0"/>
              <a:t>oin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(de)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726226" y="1600203"/>
            <a:ext cx="914400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131667" y="2023531"/>
            <a:ext cx="2861765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in front (of)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21129" y="2429926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to the left (of)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64894" y="285325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under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3623686" y="322578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behind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351808" y="3632178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to the right (of)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3776089" y="4106305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near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098772" y="4546564"/>
            <a:ext cx="2963327" cy="956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in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217306" y="4969894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between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097825" y="5393222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next to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3691436" y="5833483"/>
            <a:ext cx="2963327" cy="95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3200" dirty="0" smtClean="0"/>
              <a:t>- </a:t>
            </a:r>
            <a:r>
              <a:rPr lang="en-US" sz="3200" dirty="0"/>
              <a:t>f</a:t>
            </a:r>
            <a:r>
              <a:rPr lang="en-US" sz="3200" dirty="0" smtClean="0"/>
              <a:t>ar from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Possessive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on</a:t>
            </a:r>
            <a:r>
              <a:rPr lang="en-US" dirty="0" smtClean="0"/>
              <a:t>, ma, </a:t>
            </a:r>
            <a:r>
              <a:rPr lang="en-US" dirty="0" err="1" smtClean="0"/>
              <a:t>mes</a:t>
            </a:r>
            <a:r>
              <a:rPr lang="en-US" dirty="0" smtClean="0"/>
              <a:t> – my</a:t>
            </a:r>
          </a:p>
          <a:p>
            <a:r>
              <a:rPr lang="en-US" dirty="0" smtClean="0"/>
              <a:t>ton, </a:t>
            </a:r>
            <a:r>
              <a:rPr lang="en-US" dirty="0" err="1" smtClean="0"/>
              <a:t>ta</a:t>
            </a:r>
            <a:r>
              <a:rPr lang="en-US" dirty="0" smtClean="0"/>
              <a:t>, </a:t>
            </a:r>
            <a:r>
              <a:rPr lang="en-US" dirty="0" err="1" smtClean="0"/>
              <a:t>tes</a:t>
            </a:r>
            <a:r>
              <a:rPr lang="en-US" dirty="0" smtClean="0"/>
              <a:t> – your (inf.)</a:t>
            </a:r>
          </a:p>
          <a:p>
            <a:r>
              <a:rPr lang="en-US" dirty="0"/>
              <a:t>s</a:t>
            </a:r>
            <a:r>
              <a:rPr lang="en-US" dirty="0" smtClean="0"/>
              <a:t>on, </a:t>
            </a:r>
            <a:r>
              <a:rPr lang="en-US" dirty="0" err="1" smtClean="0"/>
              <a:t>sa</a:t>
            </a:r>
            <a:r>
              <a:rPr lang="en-US" dirty="0" smtClean="0"/>
              <a:t>, </a:t>
            </a:r>
            <a:r>
              <a:rPr lang="en-US" dirty="0" err="1" smtClean="0"/>
              <a:t>ses</a:t>
            </a:r>
            <a:r>
              <a:rPr lang="en-US" dirty="0" smtClean="0"/>
              <a:t> – his / her / its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otre</a:t>
            </a:r>
            <a:r>
              <a:rPr lang="en-US" dirty="0" smtClean="0"/>
              <a:t>, </a:t>
            </a:r>
            <a:r>
              <a:rPr lang="en-US" dirty="0" err="1" smtClean="0"/>
              <a:t>nos</a:t>
            </a:r>
            <a:r>
              <a:rPr lang="en-US" dirty="0" smtClean="0"/>
              <a:t> – our</a:t>
            </a:r>
          </a:p>
          <a:p>
            <a:r>
              <a:rPr lang="en-US" dirty="0" err="1"/>
              <a:t>v</a:t>
            </a:r>
            <a:r>
              <a:rPr lang="en-US" dirty="0" err="1" smtClean="0"/>
              <a:t>otre</a:t>
            </a:r>
            <a:r>
              <a:rPr lang="en-US" dirty="0" smtClean="0"/>
              <a:t>, </a:t>
            </a:r>
            <a:r>
              <a:rPr lang="en-US" dirty="0" err="1" smtClean="0"/>
              <a:t>vos</a:t>
            </a:r>
            <a:r>
              <a:rPr lang="en-US" dirty="0" smtClean="0"/>
              <a:t> – your (</a:t>
            </a:r>
            <a:r>
              <a:rPr lang="en-US" dirty="0" err="1" smtClean="0"/>
              <a:t>f</a:t>
            </a:r>
            <a:r>
              <a:rPr lang="en-US" dirty="0" smtClean="0"/>
              <a:t>., pl.)</a:t>
            </a:r>
          </a:p>
          <a:p>
            <a:r>
              <a:rPr lang="en-US" dirty="0" err="1"/>
              <a:t>l</a:t>
            </a:r>
            <a:r>
              <a:rPr lang="en-US" dirty="0" err="1" smtClean="0"/>
              <a:t>eur</a:t>
            </a:r>
            <a:r>
              <a:rPr lang="en-US" dirty="0" smtClean="0"/>
              <a:t>, </a:t>
            </a:r>
            <a:r>
              <a:rPr lang="en-US" dirty="0" err="1" smtClean="0"/>
              <a:t>leurs</a:t>
            </a:r>
            <a:r>
              <a:rPr lang="en-US" dirty="0" smtClean="0"/>
              <a:t> - their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his, that, these, those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e</a:t>
            </a:r>
            <a:r>
              <a:rPr lang="en-US" dirty="0" smtClean="0"/>
              <a:t> (</a:t>
            </a:r>
            <a:r>
              <a:rPr lang="en-US" dirty="0" err="1" smtClean="0"/>
              <a:t>cet</a:t>
            </a:r>
            <a:r>
              <a:rPr lang="en-US" dirty="0" smtClean="0"/>
              <a:t>), </a:t>
            </a:r>
            <a:r>
              <a:rPr lang="en-US" dirty="0" err="1" smtClean="0"/>
              <a:t>ces</a:t>
            </a:r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ette</a:t>
            </a:r>
            <a:r>
              <a:rPr lang="en-US" dirty="0" smtClean="0"/>
              <a:t>, </a:t>
            </a:r>
            <a:r>
              <a:rPr lang="en-US" dirty="0" err="1" smtClean="0"/>
              <a:t>ces</a:t>
            </a:r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err="1" smtClean="0"/>
              <a:t>ce</a:t>
            </a:r>
            <a:r>
              <a:rPr lang="en-US" dirty="0" smtClean="0"/>
              <a:t> pull, </a:t>
            </a:r>
            <a:r>
              <a:rPr lang="en-US" dirty="0" err="1" smtClean="0"/>
              <a:t>ces</a:t>
            </a:r>
            <a:r>
              <a:rPr lang="en-US" dirty="0" smtClean="0"/>
              <a:t> pulls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cet</a:t>
            </a:r>
            <a:r>
              <a:rPr lang="en-US" dirty="0" smtClean="0"/>
              <a:t> </a:t>
            </a:r>
            <a:r>
              <a:rPr lang="en-US" dirty="0" err="1" smtClean="0"/>
              <a:t>ami</a:t>
            </a:r>
            <a:r>
              <a:rPr lang="en-US" dirty="0" smtClean="0"/>
              <a:t>,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err="1" smtClean="0"/>
              <a:t>cette</a:t>
            </a:r>
            <a:r>
              <a:rPr lang="en-US" dirty="0" smtClean="0"/>
              <a:t> robe, </a:t>
            </a:r>
            <a:r>
              <a:rPr lang="en-US" dirty="0" err="1" smtClean="0"/>
              <a:t>ces</a:t>
            </a:r>
            <a:r>
              <a:rPr lang="en-US" dirty="0" smtClean="0"/>
              <a:t> robes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amie</a:t>
            </a:r>
            <a:r>
              <a:rPr lang="en-US" dirty="0" smtClean="0"/>
              <a:t>, </a:t>
            </a:r>
            <a:r>
              <a:rPr lang="en-US" dirty="0" err="1" smtClean="0"/>
              <a:t>ces</a:t>
            </a:r>
            <a:r>
              <a:rPr lang="en-US" dirty="0" smtClean="0"/>
              <a:t> </a:t>
            </a:r>
            <a:r>
              <a:rPr lang="en-US" dirty="0" err="1" smtClean="0"/>
              <a:t>amies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what, which</a:t>
            </a:r>
          </a:p>
          <a:p>
            <a:r>
              <a:rPr lang="en-US" dirty="0" err="1"/>
              <a:t>q</a:t>
            </a:r>
            <a:r>
              <a:rPr lang="en-US" dirty="0" err="1" smtClean="0"/>
              <a:t>uel</a:t>
            </a:r>
            <a:r>
              <a:rPr lang="en-US" dirty="0" smtClean="0"/>
              <a:t>, </a:t>
            </a:r>
            <a:r>
              <a:rPr lang="en-US" dirty="0" err="1" smtClean="0"/>
              <a:t>quels</a:t>
            </a:r>
            <a:endParaRPr lang="en-US" dirty="0" smtClean="0"/>
          </a:p>
          <a:p>
            <a:r>
              <a:rPr lang="en-US" dirty="0" err="1"/>
              <a:t>q</a:t>
            </a:r>
            <a:r>
              <a:rPr lang="en-US" dirty="0" err="1" smtClean="0"/>
              <a:t>uelle</a:t>
            </a:r>
            <a:r>
              <a:rPr lang="en-US" dirty="0" smtClean="0"/>
              <a:t>, </a:t>
            </a:r>
            <a:r>
              <a:rPr lang="en-US" dirty="0" err="1" smtClean="0"/>
              <a:t>quelles</a:t>
            </a:r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err="1" smtClean="0"/>
              <a:t>quel</a:t>
            </a:r>
            <a:r>
              <a:rPr lang="en-US" dirty="0" smtClean="0"/>
              <a:t> café, </a:t>
            </a:r>
            <a:r>
              <a:rPr lang="en-US" dirty="0" err="1" smtClean="0"/>
              <a:t>quels</a:t>
            </a:r>
            <a:r>
              <a:rPr lang="en-US" dirty="0" smtClean="0"/>
              <a:t> cafés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ami</a:t>
            </a:r>
            <a:r>
              <a:rPr lang="en-US" dirty="0" smtClean="0"/>
              <a:t>, </a:t>
            </a:r>
            <a:r>
              <a:rPr lang="en-US" dirty="0" err="1" smtClean="0"/>
              <a:t>quels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err="1" smtClean="0"/>
              <a:t>quelle</a:t>
            </a:r>
            <a:r>
              <a:rPr lang="en-US" dirty="0" smtClean="0"/>
              <a:t> rue, </a:t>
            </a:r>
            <a:r>
              <a:rPr lang="en-US" dirty="0" err="1" smtClean="0"/>
              <a:t>quelles</a:t>
            </a:r>
            <a:r>
              <a:rPr lang="en-US" dirty="0" smtClean="0"/>
              <a:t> rues</a:t>
            </a:r>
          </a:p>
          <a:p>
            <a:r>
              <a:rPr lang="en-US" dirty="0" smtClean="0"/>
              <a:t>Ex: </a:t>
            </a:r>
            <a:r>
              <a:rPr lang="en-US" dirty="0" err="1" smtClean="0"/>
              <a:t>quelle</a:t>
            </a:r>
            <a:r>
              <a:rPr lang="en-US" dirty="0" smtClean="0"/>
              <a:t> </a:t>
            </a:r>
            <a:r>
              <a:rPr lang="en-US" dirty="0" err="1" smtClean="0"/>
              <a:t>amie</a:t>
            </a:r>
            <a:r>
              <a:rPr lang="en-US" dirty="0" smtClean="0"/>
              <a:t>, </a:t>
            </a:r>
            <a:r>
              <a:rPr lang="en-US" dirty="0" err="1" smtClean="0"/>
              <a:t>quelles</a:t>
            </a:r>
            <a:r>
              <a:rPr lang="en-US" dirty="0" smtClean="0"/>
              <a:t> </a:t>
            </a:r>
            <a:r>
              <a:rPr lang="en-US" dirty="0" err="1" smtClean="0"/>
              <a:t>amies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1325</Words>
  <Application>Microsoft Macintosh PowerPoint</Application>
  <PresentationFormat>On-screen Show (4:3)</PresentationFormat>
  <Paragraphs>365</Paragraphs>
  <Slides>31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French II Review</vt:lpstr>
      <vt:lpstr>Definite Articles</vt:lpstr>
      <vt:lpstr>Indefinite Articles</vt:lpstr>
      <vt:lpstr>Definite Articles &amp; Contractions</vt:lpstr>
      <vt:lpstr>Definite Articles &amp; Contractions</vt:lpstr>
      <vt:lpstr>Location words</vt:lpstr>
      <vt:lpstr>Possessive Adjectives</vt:lpstr>
      <vt:lpstr>Demonstrative Adjectives</vt:lpstr>
      <vt:lpstr>Interrogative Adjectives</vt:lpstr>
      <vt:lpstr>Regular Present Tense –er Verbs</vt:lpstr>
      <vt:lpstr>Negative sentences</vt:lpstr>
      <vt:lpstr>Jouer à &amp; Jouer de</vt:lpstr>
      <vt:lpstr>Stem-changing verbs</vt:lpstr>
      <vt:lpstr>Stem-changing verbs</vt:lpstr>
      <vt:lpstr>Stem-changing verbs</vt:lpstr>
      <vt:lpstr>-ir verbs</vt:lpstr>
      <vt:lpstr>-re verbs</vt:lpstr>
      <vt:lpstr>Irregular Verbs</vt:lpstr>
      <vt:lpstr>Irregular Verbs</vt:lpstr>
      <vt:lpstr>Irregular Verbs</vt:lpstr>
      <vt:lpstr>Irregular Verbs</vt:lpstr>
      <vt:lpstr>Irregular Verbs</vt:lpstr>
      <vt:lpstr>Asking a question</vt:lpstr>
      <vt:lpstr>Asking a question</vt:lpstr>
      <vt:lpstr>Asking a question</vt:lpstr>
      <vt:lpstr>Interrogative Words</vt:lpstr>
      <vt:lpstr>Stress pronouns</vt:lpstr>
      <vt:lpstr>Stress pronouns</vt:lpstr>
      <vt:lpstr>Stress pronouns</vt:lpstr>
      <vt:lpstr>Imperative: Commands</vt:lpstr>
      <vt:lpstr>Imperative: Commands</vt:lpstr>
    </vt:vector>
  </TitlesOfParts>
  <Company>Shelby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II Review</dc:title>
  <dc:creator>Melissa Hopkins</dc:creator>
  <cp:lastModifiedBy>Melissa Hopkins</cp:lastModifiedBy>
  <cp:revision>12</cp:revision>
  <dcterms:created xsi:type="dcterms:W3CDTF">2011-08-11T18:55:44Z</dcterms:created>
  <dcterms:modified xsi:type="dcterms:W3CDTF">2011-08-11T18:56:26Z</dcterms:modified>
</cp:coreProperties>
</file>