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DDF4-52A6-0F44-83DE-F9A9BDFD795F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CF3F-113B-9C46-9CFC-ED822344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DDF4-52A6-0F44-83DE-F9A9BDFD795F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CF3F-113B-9C46-9CFC-ED822344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DDF4-52A6-0F44-83DE-F9A9BDFD795F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CF3F-113B-9C46-9CFC-ED822344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DDF4-52A6-0F44-83DE-F9A9BDFD795F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CF3F-113B-9C46-9CFC-ED822344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DDF4-52A6-0F44-83DE-F9A9BDFD795F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CF3F-113B-9C46-9CFC-ED822344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DDF4-52A6-0F44-83DE-F9A9BDFD795F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CF3F-113B-9C46-9CFC-ED822344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DDF4-52A6-0F44-83DE-F9A9BDFD795F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CF3F-113B-9C46-9CFC-ED822344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DDF4-52A6-0F44-83DE-F9A9BDFD795F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CF3F-113B-9C46-9CFC-ED822344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DDF4-52A6-0F44-83DE-F9A9BDFD795F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CF3F-113B-9C46-9CFC-ED822344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DDF4-52A6-0F44-83DE-F9A9BDFD795F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CF3F-113B-9C46-9CFC-ED822344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DDF4-52A6-0F44-83DE-F9A9BDFD795F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CF3F-113B-9C46-9CFC-ED822344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8DDF4-52A6-0F44-83DE-F9A9BDFD795F}" type="datetimeFigureOut">
              <a:rPr lang="en-US" smtClean="0"/>
              <a:pPr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2CF3F-113B-9C46-9CFC-ED822344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3282" y="528695"/>
            <a:ext cx="7772400" cy="1470025"/>
          </a:xfrm>
        </p:spPr>
        <p:txBody>
          <a:bodyPr/>
          <a:lstStyle/>
          <a:p>
            <a:r>
              <a:rPr lang="en-US" dirty="0" smtClean="0"/>
              <a:t>Greetings and Basic Phrases</a:t>
            </a:r>
            <a:endParaRPr lang="en-US" dirty="0"/>
          </a:p>
        </p:txBody>
      </p:sp>
      <p:pic>
        <p:nvPicPr>
          <p:cNvPr id="5" name="Picture 4" descr="BU004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356" y="1736957"/>
            <a:ext cx="9178356" cy="4323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251967"/>
          </a:xfrm>
        </p:spPr>
        <p:txBody>
          <a:bodyPr/>
          <a:lstStyle/>
          <a:p>
            <a:pPr>
              <a:buNone/>
            </a:pPr>
            <a:r>
              <a:rPr lang="en-US" b="1" dirty="0" err="1" smtClean="0">
                <a:solidFill>
                  <a:srgbClr val="0000FF"/>
                </a:solidFill>
              </a:rPr>
              <a:t>Salut</a:t>
            </a:r>
            <a:r>
              <a:rPr lang="en-US" dirty="0" smtClean="0"/>
              <a:t> – Hello, Goodbye (informal, used between young people)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0859" y="2849280"/>
            <a:ext cx="8229600" cy="1069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Bonjour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Hello,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Good day (also used as good morning or good afternoon)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4518" y="4127220"/>
            <a:ext cx="8229600" cy="1069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Bonsoir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Good evening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2608" y="4726950"/>
            <a:ext cx="8229600" cy="1069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Enchanté(e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Very nice to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meet you.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52951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Monsieur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(M.) </a:t>
            </a:r>
            <a:r>
              <a:rPr lang="en-US" dirty="0" smtClean="0"/>
              <a:t>– Mister (Mr.)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5290" y="2358660"/>
            <a:ext cx="8229600" cy="1248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Madame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(Mme)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Ma’am </a:t>
            </a:r>
            <a:r>
              <a:rPr lang="en-US" sz="3200" dirty="0"/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Mrs.) (used for married or older women)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8949" y="3477870"/>
            <a:ext cx="8229600" cy="1248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Mademoiselle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(Mlle)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Miss (Ms.) (used for unmarried or younger women)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say goodbye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37509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Au </a:t>
            </a:r>
            <a:r>
              <a:rPr lang="fr-FR" b="1" dirty="0" smtClean="0">
                <a:solidFill>
                  <a:srgbClr val="0000FF"/>
                </a:solidFill>
              </a:rPr>
              <a:t>revoir </a:t>
            </a:r>
            <a:r>
              <a:rPr lang="en-US" dirty="0"/>
              <a:t>– </a:t>
            </a:r>
            <a:r>
              <a:rPr lang="en-US" dirty="0" smtClean="0"/>
              <a:t>Goodbye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5290" y="2171070"/>
            <a:ext cx="8229600" cy="737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À bientôt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See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 soon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3380" y="3261420"/>
            <a:ext cx="8229600" cy="737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À plus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tard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See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 </a:t>
            </a:r>
            <a:r>
              <a:rPr lang="en-US" sz="3200" dirty="0" smtClean="0"/>
              <a:t>later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9560" y="2727510"/>
            <a:ext cx="8221509" cy="735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À demain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See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 </a:t>
            </a:r>
            <a:r>
              <a:rPr lang="en-US" sz="3200" noProof="0" dirty="0" smtClean="0"/>
              <a:t>tomorrow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9560" y="3797100"/>
            <a:ext cx="8229600" cy="737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À toute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à l’heure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See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 </a:t>
            </a:r>
            <a:r>
              <a:rPr lang="en-US" sz="3200" dirty="0" smtClean="0"/>
              <a:t>later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7650" y="4324680"/>
            <a:ext cx="8229600" cy="737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Adieu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Goodbye, Farewell (formal)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05740" y="4852260"/>
            <a:ext cx="8229600" cy="737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Bonne nuit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Good night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ask someone’s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42569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0000FF"/>
                </a:solidFill>
              </a:rPr>
              <a:t>Comment tu t’appelles?</a:t>
            </a:r>
            <a:r>
              <a:rPr lang="fr-FR" dirty="0" smtClean="0"/>
              <a:t> – </a:t>
            </a:r>
            <a:r>
              <a:rPr lang="en-US" dirty="0" smtClean="0"/>
              <a:t>What is your name? (informal)</a:t>
            </a:r>
            <a:endParaRPr lang="en-US" b="1" dirty="0" smtClean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0859" y="4046970"/>
            <a:ext cx="8229600" cy="1242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Comment il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elle s’appelle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his</a:t>
            </a:r>
            <a:r>
              <a:rPr lang="en-US" sz="3200" dirty="0" smtClean="0"/>
              <a:t> / her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name?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811" y="2727511"/>
            <a:ext cx="8229600" cy="865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 m’appelle _______.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 name is ________.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7811" y="5079600"/>
            <a:ext cx="8229600" cy="1242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3200" b="1" dirty="0">
                <a:solidFill>
                  <a:srgbClr val="0000FF"/>
                </a:solidFill>
              </a:rPr>
              <a:t>I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Elle s’appelle</a:t>
            </a:r>
            <a:r>
              <a:rPr lang="fr-FR" sz="3200" b="1" dirty="0" smtClean="0">
                <a:solidFill>
                  <a:srgbClr val="0000FF"/>
                </a:solidFill>
              </a:rPr>
              <a:t> ________.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lang="en-US" sz="3200" dirty="0"/>
              <a:t>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lang="en-US" sz="3200" dirty="0" smtClean="0"/>
              <a:t> / Her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name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_________.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ask how someone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6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b="1" dirty="0" smtClean="0">
                <a:solidFill>
                  <a:srgbClr val="0000FF"/>
                </a:solidFill>
              </a:rPr>
              <a:t>Comment ça va? </a:t>
            </a:r>
            <a:r>
              <a:rPr lang="en-US" dirty="0" smtClean="0"/>
              <a:t>– How are you? (informal)</a:t>
            </a:r>
          </a:p>
          <a:p>
            <a:pPr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193413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0000FF"/>
                </a:solidFill>
              </a:rPr>
              <a:t>Ça va</a:t>
            </a:r>
            <a:r>
              <a:rPr lang="en-US" sz="3200" b="1" dirty="0" smtClean="0">
                <a:solidFill>
                  <a:srgbClr val="0000FF"/>
                </a:solidFill>
              </a:rPr>
              <a:t>? </a:t>
            </a:r>
            <a:r>
              <a:rPr lang="en-US" sz="3200" dirty="0" smtClean="0"/>
              <a:t>– How are you? (informal)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5290" y="2764283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0000FF"/>
                </a:solidFill>
              </a:rPr>
              <a:t>Comment vas-tu? </a:t>
            </a:r>
            <a:r>
              <a:rPr lang="en-US" sz="3200" dirty="0" smtClean="0"/>
              <a:t>– How are you? (informal)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3380" y="3306293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0000FF"/>
                </a:solidFill>
              </a:rPr>
              <a:t>Comment allez-vous? </a:t>
            </a:r>
            <a:r>
              <a:rPr lang="en-US" sz="3200" dirty="0" smtClean="0"/>
              <a:t>– How are you? (formal)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1470" y="3877163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0000FF"/>
                </a:solidFill>
              </a:rPr>
              <a:t>Et toi? </a:t>
            </a:r>
            <a:r>
              <a:rPr lang="en-US" sz="3200" dirty="0" smtClean="0"/>
              <a:t>– And you? (informal)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9560" y="4505753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0000FF"/>
                </a:solidFill>
              </a:rPr>
              <a:t>Et vous? </a:t>
            </a:r>
            <a:r>
              <a:rPr lang="en-US" sz="3200" dirty="0" smtClean="0"/>
              <a:t>– And you? (formal)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respond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08648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0000FF"/>
                </a:solidFill>
              </a:rPr>
              <a:t>Ça va (bien). </a:t>
            </a:r>
            <a:r>
              <a:rPr lang="en-US" dirty="0" smtClean="0"/>
              <a:t>– Fine.</a:t>
            </a:r>
          </a:p>
          <a:p>
            <a:pPr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5290" y="2142211"/>
            <a:ext cx="8229600" cy="1090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b="1" dirty="0" smtClean="0">
                <a:solidFill>
                  <a:srgbClr val="0000FF"/>
                </a:solidFill>
              </a:rPr>
              <a:t>Bien / </a:t>
            </a:r>
            <a:r>
              <a:rPr lang="fr-FR" sz="3200" b="1" dirty="0" smtClean="0">
                <a:solidFill>
                  <a:srgbClr val="0000FF"/>
                </a:solidFill>
              </a:rPr>
              <a:t>Très bien, merci</a:t>
            </a:r>
            <a:r>
              <a:rPr lang="en-US" sz="3200" b="1" dirty="0" smtClean="0">
                <a:solidFill>
                  <a:srgbClr val="0000FF"/>
                </a:solidFill>
              </a:rPr>
              <a:t>.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Fine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Very good, thank you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5290" y="3094591"/>
            <a:ext cx="8229600" cy="708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b="1" dirty="0" smtClean="0">
                <a:solidFill>
                  <a:srgbClr val="0000FF"/>
                </a:solidFill>
              </a:rPr>
              <a:t>Pas mal.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Not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3380" y="3564451"/>
            <a:ext cx="8229600" cy="708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3200" b="1" dirty="0" smtClean="0">
                <a:solidFill>
                  <a:srgbClr val="0000FF"/>
                </a:solidFill>
              </a:rPr>
              <a:t>Plus ou moins.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lang="en-US" sz="3200" dirty="0" smtClean="0"/>
              <a:t>So-so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1470" y="4077601"/>
            <a:ext cx="8229600" cy="708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3200" b="1" dirty="0" smtClean="0">
                <a:solidFill>
                  <a:srgbClr val="0000FF"/>
                </a:solidFill>
              </a:rPr>
              <a:t>Pas très bien.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lang="en-US" sz="3200" noProof="0" dirty="0" smtClean="0"/>
              <a:t>Not </a:t>
            </a:r>
            <a:r>
              <a:rPr lang="en-US" sz="3200" dirty="0" smtClean="0"/>
              <a:t>too good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08648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0000FF"/>
                </a:solidFill>
              </a:rPr>
              <a:t>Je te présente... </a:t>
            </a:r>
            <a:r>
              <a:rPr lang="en-US" dirty="0" smtClean="0"/>
              <a:t>– I’d like to introduce you to...</a:t>
            </a:r>
          </a:p>
          <a:p>
            <a:pPr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6428" y="2257651"/>
            <a:ext cx="8707572" cy="708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 vous présente...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I’d like to introduce you to...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0087" y="2857381"/>
            <a:ext cx="8229600" cy="708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3200" b="1" dirty="0" smtClean="0">
                <a:solidFill>
                  <a:srgbClr val="0000FF"/>
                </a:solidFill>
              </a:rPr>
              <a:t>Ça, c’est </a:t>
            </a:r>
            <a:r>
              <a:rPr lang="fr-FR" sz="3200" b="1" u="sng" dirty="0" smtClean="0">
                <a:solidFill>
                  <a:srgbClr val="0000FF"/>
                </a:solidFill>
              </a:rPr>
              <a:t>Youssef/Marie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This is </a:t>
            </a:r>
            <a:r>
              <a:rPr kumimoji="0" lang="en-US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Youssef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/Marie.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3746" y="3471541"/>
            <a:ext cx="8229600" cy="708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3200" b="1" dirty="0" smtClean="0">
                <a:solidFill>
                  <a:srgbClr val="0000FF"/>
                </a:solidFill>
              </a:rPr>
              <a:t>C’est un ami/une amie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He/She is a friend.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Manners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1"/>
            <a:ext cx="8229600" cy="708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fr-FR" b="1" dirty="0" smtClean="0">
                <a:solidFill>
                  <a:srgbClr val="0000FF"/>
                </a:solidFill>
              </a:rPr>
              <a:t>S’il te pla</a:t>
            </a:r>
            <a:r>
              <a:rPr lang="fr-FR" b="1" dirty="0" smtClean="0">
                <a:solidFill>
                  <a:srgbClr val="0000FF"/>
                </a:solidFill>
              </a:rPr>
              <a:t>ît </a:t>
            </a:r>
            <a:r>
              <a:rPr lang="en-US" dirty="0" smtClean="0"/>
              <a:t>– Please (informal)</a:t>
            </a:r>
          </a:p>
          <a:p>
            <a:pPr>
              <a:buFont typeface="Arial"/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308849"/>
            <a:ext cx="8229600" cy="708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fr-FR" b="1" dirty="0" smtClean="0">
                <a:solidFill>
                  <a:srgbClr val="0000FF"/>
                </a:solidFill>
              </a:rPr>
              <a:t>S’il vous pla</a:t>
            </a:r>
            <a:r>
              <a:rPr lang="fr-FR" b="1" dirty="0" smtClean="0">
                <a:solidFill>
                  <a:srgbClr val="0000FF"/>
                </a:solidFill>
              </a:rPr>
              <a:t>ît </a:t>
            </a:r>
            <a:r>
              <a:rPr lang="en-US" dirty="0" smtClean="0"/>
              <a:t>– Please (formal)</a:t>
            </a:r>
          </a:p>
          <a:p>
            <a:pPr>
              <a:buFont typeface="Arial"/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017497"/>
            <a:ext cx="8229600" cy="708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fr-FR" b="1" dirty="0" smtClean="0">
                <a:solidFill>
                  <a:srgbClr val="0000FF"/>
                </a:solidFill>
              </a:rPr>
              <a:t>Merci </a:t>
            </a:r>
            <a:r>
              <a:rPr lang="en-US" dirty="0" smtClean="0"/>
              <a:t>– Thank you</a:t>
            </a:r>
          </a:p>
          <a:p>
            <a:pPr>
              <a:buFont typeface="Arial"/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710270"/>
            <a:ext cx="8229600" cy="708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fr-FR" b="1" dirty="0">
                <a:solidFill>
                  <a:srgbClr val="0000FF"/>
                </a:solidFill>
              </a:rPr>
              <a:t>D</a:t>
            </a:r>
            <a:r>
              <a:rPr lang="fr-FR" b="1" dirty="0" smtClean="0">
                <a:solidFill>
                  <a:srgbClr val="0000FF"/>
                </a:solidFill>
              </a:rPr>
              <a:t>e rien </a:t>
            </a:r>
            <a:r>
              <a:rPr lang="en-US" dirty="0" smtClean="0"/>
              <a:t>– You’re welcome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38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4070</TotalTime>
  <Words>412</Words>
  <Application>Microsoft Macintosh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Greetings and Basic Phrases</vt:lpstr>
      <vt:lpstr>Greetings</vt:lpstr>
      <vt:lpstr>Titles</vt:lpstr>
      <vt:lpstr>To say goodbye</vt:lpstr>
      <vt:lpstr>To ask someone’s name</vt:lpstr>
      <vt:lpstr>To ask how someone is</vt:lpstr>
      <vt:lpstr>To respond</vt:lpstr>
      <vt:lpstr>Introductions</vt:lpstr>
      <vt:lpstr>Expressing Manners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Greetings and Basic Phrases</dc:title>
  <dc:creator>Melissa Hopkins</dc:creator>
  <cp:lastModifiedBy>Melissa Hopkins</cp:lastModifiedBy>
  <cp:revision>10</cp:revision>
  <dcterms:created xsi:type="dcterms:W3CDTF">2010-08-11T15:17:44Z</dcterms:created>
  <dcterms:modified xsi:type="dcterms:W3CDTF">2014-08-06T17:00:46Z</dcterms:modified>
</cp:coreProperties>
</file>