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02" autoAdjust="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14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9EA26-92E4-5545-B22D-EBF02E2B7ADA}" type="datetimeFigureOut">
              <a:rPr lang="en-US" smtClean="0"/>
              <a:pPr/>
              <a:t>1/8/15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E855B-746E-AA4C-BDF2-2C63715897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9EA26-92E4-5545-B22D-EBF02E2B7ADA}" type="datetimeFigureOut">
              <a:rPr lang="en-US" smtClean="0"/>
              <a:pPr/>
              <a:t>1/8/15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E855B-746E-AA4C-BDF2-2C63715897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9EA26-92E4-5545-B22D-EBF02E2B7ADA}" type="datetimeFigureOut">
              <a:rPr lang="en-US" smtClean="0"/>
              <a:pPr/>
              <a:t>1/8/15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E855B-746E-AA4C-BDF2-2C63715897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9EA26-92E4-5545-B22D-EBF02E2B7ADA}" type="datetimeFigureOut">
              <a:rPr lang="en-US" smtClean="0"/>
              <a:pPr/>
              <a:t>1/8/15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E855B-746E-AA4C-BDF2-2C63715897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9EA26-92E4-5545-B22D-EBF02E2B7ADA}" type="datetimeFigureOut">
              <a:rPr lang="en-US" smtClean="0"/>
              <a:pPr/>
              <a:t>1/8/15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E855B-746E-AA4C-BDF2-2C63715897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9EA26-92E4-5545-B22D-EBF02E2B7ADA}" type="datetimeFigureOut">
              <a:rPr lang="en-US" smtClean="0"/>
              <a:pPr/>
              <a:t>1/8/15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E855B-746E-AA4C-BDF2-2C63715897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9EA26-92E4-5545-B22D-EBF02E2B7ADA}" type="datetimeFigureOut">
              <a:rPr lang="en-US" smtClean="0"/>
              <a:pPr/>
              <a:t>1/8/15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E855B-746E-AA4C-BDF2-2C63715897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9EA26-92E4-5545-B22D-EBF02E2B7ADA}" type="datetimeFigureOut">
              <a:rPr lang="en-US" smtClean="0"/>
              <a:pPr/>
              <a:t>1/8/15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E855B-746E-AA4C-BDF2-2C63715897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9EA26-92E4-5545-B22D-EBF02E2B7ADA}" type="datetimeFigureOut">
              <a:rPr lang="en-US" smtClean="0"/>
              <a:pPr/>
              <a:t>1/8/15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E855B-746E-AA4C-BDF2-2C63715897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9EA26-92E4-5545-B22D-EBF02E2B7ADA}" type="datetimeFigureOut">
              <a:rPr lang="en-US" smtClean="0"/>
              <a:pPr/>
              <a:t>1/8/15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E855B-746E-AA4C-BDF2-2C63715897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9EA26-92E4-5545-B22D-EBF02E2B7ADA}" type="datetimeFigureOut">
              <a:rPr lang="en-US" smtClean="0"/>
              <a:pPr/>
              <a:t>1/8/15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E855B-746E-AA4C-BDF2-2C63715897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9EA26-92E4-5545-B22D-EBF02E2B7ADA}" type="datetimeFigureOut">
              <a:rPr lang="en-US" smtClean="0"/>
              <a:pPr/>
              <a:t>1/8/15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E855B-746E-AA4C-BDF2-2C63715897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4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5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6.jpe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42769"/>
            <a:ext cx="7772400" cy="2700862"/>
          </a:xfrm>
        </p:spPr>
        <p:txBody>
          <a:bodyPr>
            <a:normAutofit/>
          </a:bodyPr>
          <a:lstStyle/>
          <a:p>
            <a:r>
              <a:rPr lang="fr-FR" sz="6000" dirty="0" smtClean="0"/>
              <a:t>L’alphabet français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French Alphabet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03213" y="456385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386763" y="2248279"/>
            <a:ext cx="3552865" cy="191250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800" dirty="0" smtClean="0">
                <a:cs typeface="Lucida Handwriting"/>
              </a:rPr>
              <a:t>pronounced:</a:t>
            </a:r>
          </a:p>
          <a:p>
            <a:pPr algn="ctr">
              <a:buNone/>
            </a:pPr>
            <a:r>
              <a:rPr lang="en-US" sz="4800" dirty="0" smtClean="0">
                <a:cs typeface="Lucida Handwriting"/>
              </a:rPr>
              <a:t>(</a:t>
            </a:r>
            <a:r>
              <a:rPr lang="en-US" sz="4800" dirty="0" err="1" smtClean="0">
                <a:cs typeface="Lucida Handwriting"/>
              </a:rPr>
              <a:t>ee</a:t>
            </a:r>
            <a:r>
              <a:rPr lang="en-US" sz="4800" dirty="0" smtClean="0">
                <a:cs typeface="Lucida Handwriting"/>
              </a:rPr>
              <a:t>)</a:t>
            </a:r>
            <a:endParaRPr lang="en-US" sz="4800" dirty="0">
              <a:cs typeface="Lucida Handwriting"/>
            </a:endParaRPr>
          </a:p>
        </p:txBody>
      </p:sp>
      <p:pic>
        <p:nvPicPr>
          <p:cNvPr id="5" name="Picture 4" descr="img-thing-8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71569"/>
            <a:ext cx="5473760" cy="54737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386763" y="2248279"/>
            <a:ext cx="3552865" cy="191250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800" dirty="0" smtClean="0">
                <a:cs typeface="Lucida Handwriting"/>
              </a:rPr>
              <a:t>pronounced:</a:t>
            </a:r>
          </a:p>
          <a:p>
            <a:pPr algn="ctr">
              <a:buNone/>
            </a:pPr>
            <a:r>
              <a:rPr lang="en-US" sz="4800" dirty="0" smtClean="0">
                <a:cs typeface="Lucida Handwriting"/>
              </a:rPr>
              <a:t>(</a:t>
            </a:r>
            <a:r>
              <a:rPr lang="en-US" sz="4800" dirty="0" err="1" smtClean="0">
                <a:cs typeface="Lucida Handwriting"/>
              </a:rPr>
              <a:t>jjjee</a:t>
            </a:r>
            <a:r>
              <a:rPr lang="en-US" sz="4800" dirty="0" smtClean="0">
                <a:cs typeface="Lucida Handwriting"/>
              </a:rPr>
              <a:t>)</a:t>
            </a:r>
            <a:endParaRPr lang="en-US" sz="4800" dirty="0">
              <a:cs typeface="Lucida Handwriting"/>
            </a:endParaRPr>
          </a:p>
        </p:txBody>
      </p:sp>
      <p:pic>
        <p:nvPicPr>
          <p:cNvPr id="5" name="Picture 4" descr="img-thing-9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99" y="540172"/>
            <a:ext cx="5459435" cy="54594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386763" y="2248279"/>
            <a:ext cx="3552865" cy="191250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800" dirty="0" smtClean="0">
                <a:cs typeface="Lucida Handwriting"/>
              </a:rPr>
              <a:t>pronounced:</a:t>
            </a:r>
          </a:p>
          <a:p>
            <a:pPr algn="ctr">
              <a:buNone/>
            </a:pPr>
            <a:r>
              <a:rPr lang="en-US" sz="4800" dirty="0" smtClean="0">
                <a:cs typeface="Lucida Handwriting"/>
              </a:rPr>
              <a:t>(</a:t>
            </a:r>
            <a:r>
              <a:rPr lang="en-US" sz="4800" dirty="0" err="1" smtClean="0">
                <a:cs typeface="Lucida Handwriting"/>
              </a:rPr>
              <a:t>kah</a:t>
            </a:r>
            <a:r>
              <a:rPr lang="en-US" sz="4800" dirty="0" smtClean="0">
                <a:cs typeface="Lucida Handwriting"/>
              </a:rPr>
              <a:t>)</a:t>
            </a:r>
            <a:endParaRPr lang="en-US" sz="4800" dirty="0">
              <a:cs typeface="Lucida Handwriting"/>
            </a:endParaRPr>
          </a:p>
        </p:txBody>
      </p:sp>
      <p:pic>
        <p:nvPicPr>
          <p:cNvPr id="5" name="Picture 4" descr="img-thing-10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40169"/>
            <a:ext cx="5576909" cy="55769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386763" y="2248279"/>
            <a:ext cx="3552865" cy="191250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800" dirty="0" smtClean="0">
                <a:cs typeface="Lucida Handwriting"/>
              </a:rPr>
              <a:t>pronounced:</a:t>
            </a:r>
          </a:p>
          <a:p>
            <a:pPr algn="ctr">
              <a:buNone/>
            </a:pPr>
            <a:r>
              <a:rPr lang="en-US" sz="4800" dirty="0" smtClean="0">
                <a:cs typeface="Lucida Handwriting"/>
              </a:rPr>
              <a:t>(ell-uh)</a:t>
            </a:r>
            <a:endParaRPr lang="en-US" sz="4800" dirty="0">
              <a:cs typeface="Lucida Handwriting"/>
            </a:endParaRPr>
          </a:p>
        </p:txBody>
      </p:sp>
      <p:pic>
        <p:nvPicPr>
          <p:cNvPr id="5" name="Picture 4" descr="img-thing-11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578" y="511200"/>
            <a:ext cx="5400311" cy="54003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386763" y="2248279"/>
            <a:ext cx="3552865" cy="191250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800" dirty="0" smtClean="0">
                <a:cs typeface="Lucida Handwriting"/>
              </a:rPr>
              <a:t>pronounced:</a:t>
            </a:r>
          </a:p>
          <a:p>
            <a:pPr algn="ctr">
              <a:buNone/>
            </a:pPr>
            <a:r>
              <a:rPr lang="en-US" sz="4800" dirty="0" smtClean="0">
                <a:cs typeface="Lucida Handwriting"/>
              </a:rPr>
              <a:t>(</a:t>
            </a:r>
            <a:r>
              <a:rPr lang="en-US" sz="4800" dirty="0" err="1" smtClean="0">
                <a:cs typeface="Lucida Handwriting"/>
              </a:rPr>
              <a:t>emm</a:t>
            </a:r>
            <a:r>
              <a:rPr lang="en-US" sz="4800" dirty="0" smtClean="0">
                <a:cs typeface="Lucida Handwriting"/>
              </a:rPr>
              <a:t>-uh)</a:t>
            </a:r>
            <a:endParaRPr lang="en-US" sz="4800" dirty="0">
              <a:cs typeface="Lucida Handwriting"/>
            </a:endParaRPr>
          </a:p>
        </p:txBody>
      </p:sp>
      <p:pic>
        <p:nvPicPr>
          <p:cNvPr id="5" name="Picture 4" descr="img-thing-12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312" y="569660"/>
            <a:ext cx="5328439" cy="53284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386763" y="2248279"/>
            <a:ext cx="3552865" cy="191250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800" dirty="0" smtClean="0">
                <a:cs typeface="Lucida Handwriting"/>
              </a:rPr>
              <a:t>pronounced:</a:t>
            </a:r>
          </a:p>
          <a:p>
            <a:pPr algn="ctr">
              <a:buNone/>
            </a:pPr>
            <a:r>
              <a:rPr lang="en-US" sz="4800" dirty="0" smtClean="0">
                <a:cs typeface="Lucida Handwriting"/>
              </a:rPr>
              <a:t>(</a:t>
            </a:r>
            <a:r>
              <a:rPr lang="en-US" sz="4800" dirty="0" err="1" smtClean="0">
                <a:cs typeface="Lucida Handwriting"/>
              </a:rPr>
              <a:t>enn</a:t>
            </a:r>
            <a:r>
              <a:rPr lang="en-US" sz="4800" dirty="0" smtClean="0">
                <a:cs typeface="Lucida Handwriting"/>
              </a:rPr>
              <a:t>-uh)</a:t>
            </a:r>
            <a:endParaRPr lang="en-US" sz="4800" dirty="0">
              <a:cs typeface="Lucida Handwriting"/>
            </a:endParaRPr>
          </a:p>
        </p:txBody>
      </p:sp>
      <p:pic>
        <p:nvPicPr>
          <p:cNvPr id="5" name="Picture 4" descr="img-thing-13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514" y="657411"/>
            <a:ext cx="5385432" cy="53854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386763" y="2248279"/>
            <a:ext cx="3552865" cy="191250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800" dirty="0" smtClean="0">
                <a:cs typeface="Lucida Handwriting"/>
              </a:rPr>
              <a:t>pronounced:</a:t>
            </a:r>
          </a:p>
          <a:p>
            <a:pPr algn="ctr">
              <a:buNone/>
            </a:pPr>
            <a:r>
              <a:rPr lang="en-US" sz="4800" dirty="0" smtClean="0">
                <a:cs typeface="Lucida Handwriting"/>
              </a:rPr>
              <a:t>(oh)</a:t>
            </a:r>
            <a:endParaRPr lang="en-US" sz="4800" dirty="0">
              <a:cs typeface="Lucida Handwriting"/>
            </a:endParaRPr>
          </a:p>
        </p:txBody>
      </p:sp>
      <p:pic>
        <p:nvPicPr>
          <p:cNvPr id="5" name="Picture 4" descr="img-thing-14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456" y="788360"/>
            <a:ext cx="5239380" cy="52393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386763" y="2248279"/>
            <a:ext cx="3552865" cy="191250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800" dirty="0" smtClean="0">
                <a:cs typeface="Lucida Handwriting"/>
              </a:rPr>
              <a:t>pronounced:</a:t>
            </a:r>
          </a:p>
          <a:p>
            <a:pPr algn="ctr">
              <a:buNone/>
            </a:pPr>
            <a:r>
              <a:rPr lang="en-US" sz="4800" dirty="0" smtClean="0">
                <a:cs typeface="Lucida Handwriting"/>
              </a:rPr>
              <a:t>(pay)</a:t>
            </a:r>
            <a:endParaRPr lang="en-US" sz="4800" dirty="0">
              <a:cs typeface="Lucida Handwriting"/>
            </a:endParaRPr>
          </a:p>
        </p:txBody>
      </p:sp>
      <p:pic>
        <p:nvPicPr>
          <p:cNvPr id="5" name="Picture 4" descr="img-thing-15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731" y="876168"/>
            <a:ext cx="5006032" cy="50060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386763" y="2248279"/>
            <a:ext cx="3552865" cy="191250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800" dirty="0" smtClean="0">
                <a:cs typeface="Lucida Handwriting"/>
              </a:rPr>
              <a:t>pronounced:</a:t>
            </a:r>
          </a:p>
          <a:p>
            <a:pPr algn="ctr">
              <a:buNone/>
            </a:pPr>
            <a:r>
              <a:rPr lang="en-US" sz="4800" dirty="0" smtClean="0">
                <a:cs typeface="Lucida Handwriting"/>
              </a:rPr>
              <a:t>(coo)</a:t>
            </a:r>
            <a:endParaRPr lang="en-US" sz="4800" dirty="0">
              <a:cs typeface="Lucida Handwriting"/>
            </a:endParaRPr>
          </a:p>
        </p:txBody>
      </p:sp>
      <p:pic>
        <p:nvPicPr>
          <p:cNvPr id="5" name="Picture 4" descr="img-thing-16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158" y="715845"/>
            <a:ext cx="5137605" cy="51376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386763" y="2248279"/>
            <a:ext cx="3552865" cy="191250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800" dirty="0" smtClean="0">
                <a:cs typeface="Lucida Handwriting"/>
              </a:rPr>
              <a:t>pronounced:</a:t>
            </a:r>
          </a:p>
          <a:p>
            <a:pPr algn="ctr">
              <a:buNone/>
            </a:pPr>
            <a:r>
              <a:rPr lang="en-US" sz="4800" dirty="0" smtClean="0">
                <a:cs typeface="Lucida Handwriting"/>
              </a:rPr>
              <a:t>(air-uh)</a:t>
            </a:r>
            <a:endParaRPr lang="en-US" sz="4800" dirty="0">
              <a:cs typeface="Lucida Handwriting"/>
            </a:endParaRPr>
          </a:p>
        </p:txBody>
      </p:sp>
      <p:pic>
        <p:nvPicPr>
          <p:cNvPr id="5" name="Picture 4" descr="img-thing-17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263" y="511158"/>
            <a:ext cx="5254088" cy="52540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86763" y="2248279"/>
            <a:ext cx="3552865" cy="191250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800" dirty="0" smtClean="0">
                <a:cs typeface="Lucida Handwriting"/>
              </a:rPr>
              <a:t>pronounced:</a:t>
            </a:r>
          </a:p>
          <a:p>
            <a:pPr algn="ctr">
              <a:buNone/>
            </a:pPr>
            <a:r>
              <a:rPr lang="en-US" sz="4800" dirty="0" smtClean="0">
                <a:cs typeface="Lucida Handwriting"/>
              </a:rPr>
              <a:t>(</a:t>
            </a:r>
            <a:r>
              <a:rPr lang="en-US" sz="4800" dirty="0" err="1" smtClean="0">
                <a:cs typeface="Lucida Handwriting"/>
              </a:rPr>
              <a:t>ahhh</a:t>
            </a:r>
            <a:r>
              <a:rPr lang="en-US" sz="4800" dirty="0" smtClean="0">
                <a:cs typeface="Lucida Handwriting"/>
              </a:rPr>
              <a:t>)</a:t>
            </a:r>
            <a:endParaRPr lang="en-US" sz="4800" dirty="0">
              <a:cs typeface="Lucida Handwriting"/>
            </a:endParaRPr>
          </a:p>
        </p:txBody>
      </p:sp>
      <p:pic>
        <p:nvPicPr>
          <p:cNvPr id="11" name="Picture 10" descr="img-thing-1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73761"/>
            <a:ext cx="5561946" cy="55619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386763" y="2248279"/>
            <a:ext cx="3552865" cy="191250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800" dirty="0" smtClean="0">
                <a:cs typeface="Lucida Handwriting"/>
              </a:rPr>
              <a:t>pronounced:</a:t>
            </a:r>
          </a:p>
          <a:p>
            <a:pPr algn="ctr">
              <a:buNone/>
            </a:pPr>
            <a:r>
              <a:rPr lang="en-US" sz="4800" dirty="0" smtClean="0">
                <a:cs typeface="Lucida Handwriting"/>
              </a:rPr>
              <a:t>(</a:t>
            </a:r>
            <a:r>
              <a:rPr lang="en-US" sz="4800" dirty="0" err="1" smtClean="0">
                <a:cs typeface="Lucida Handwriting"/>
              </a:rPr>
              <a:t>ess</a:t>
            </a:r>
            <a:r>
              <a:rPr lang="en-US" sz="4800" dirty="0" smtClean="0">
                <a:cs typeface="Lucida Handwriting"/>
              </a:rPr>
              <a:t>-uh)</a:t>
            </a:r>
            <a:endParaRPr lang="en-US" sz="4800" dirty="0">
              <a:cs typeface="Lucida Handwriting"/>
            </a:endParaRPr>
          </a:p>
        </p:txBody>
      </p:sp>
      <p:pic>
        <p:nvPicPr>
          <p:cNvPr id="5" name="Picture 4" descr="img-thing-18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809" y="539481"/>
            <a:ext cx="5284344" cy="52843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386763" y="2248279"/>
            <a:ext cx="3552865" cy="191250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800" dirty="0" smtClean="0">
                <a:cs typeface="Lucida Handwriting"/>
              </a:rPr>
              <a:t>pronounced:</a:t>
            </a:r>
          </a:p>
          <a:p>
            <a:pPr algn="ctr">
              <a:buNone/>
            </a:pPr>
            <a:r>
              <a:rPr lang="en-US" sz="4800" dirty="0" smtClean="0">
                <a:cs typeface="Lucida Handwriting"/>
              </a:rPr>
              <a:t>(</a:t>
            </a:r>
            <a:r>
              <a:rPr lang="en-US" sz="4800" dirty="0" err="1" smtClean="0">
                <a:cs typeface="Lucida Handwriting"/>
              </a:rPr>
              <a:t>tay</a:t>
            </a:r>
            <a:r>
              <a:rPr lang="en-US" sz="4800" dirty="0" smtClean="0">
                <a:cs typeface="Lucida Handwriting"/>
              </a:rPr>
              <a:t>)</a:t>
            </a:r>
            <a:endParaRPr lang="en-US" sz="4800" dirty="0">
              <a:cs typeface="Lucida Handwriting"/>
            </a:endParaRPr>
          </a:p>
        </p:txBody>
      </p:sp>
      <p:pic>
        <p:nvPicPr>
          <p:cNvPr id="5" name="Picture 4" descr="img-thing-19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695" y="379582"/>
            <a:ext cx="5341938" cy="53419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386763" y="2248279"/>
            <a:ext cx="3552865" cy="191250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800" dirty="0" smtClean="0">
                <a:cs typeface="Lucida Handwriting"/>
              </a:rPr>
              <a:t>pronounced:</a:t>
            </a:r>
          </a:p>
          <a:p>
            <a:pPr algn="ctr">
              <a:buNone/>
            </a:pPr>
            <a:r>
              <a:rPr lang="en-US" sz="4800" dirty="0" smtClean="0">
                <a:cs typeface="Lucida Handwriting"/>
              </a:rPr>
              <a:t>(</a:t>
            </a:r>
            <a:r>
              <a:rPr lang="en-US" sz="4800" dirty="0" err="1" smtClean="0">
                <a:cs typeface="Lucida Handwriting"/>
              </a:rPr>
              <a:t>ewww</a:t>
            </a:r>
            <a:r>
              <a:rPr lang="en-US" sz="4800" dirty="0" smtClean="0">
                <a:cs typeface="Lucida Handwriting"/>
              </a:rPr>
              <a:t>)</a:t>
            </a:r>
            <a:endParaRPr lang="en-US" sz="4800" dirty="0">
              <a:cs typeface="Lucida Handwriting"/>
            </a:endParaRPr>
          </a:p>
        </p:txBody>
      </p:sp>
      <p:pic>
        <p:nvPicPr>
          <p:cNvPr id="5" name="Picture 4" descr="img-thing-20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693" y="671566"/>
            <a:ext cx="5269281" cy="52692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386763" y="2248279"/>
            <a:ext cx="3552865" cy="191250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800" dirty="0" smtClean="0">
                <a:cs typeface="Lucida Handwriting"/>
              </a:rPr>
              <a:t>pronounced:</a:t>
            </a:r>
          </a:p>
          <a:p>
            <a:pPr algn="ctr">
              <a:buNone/>
            </a:pPr>
            <a:r>
              <a:rPr lang="en-US" sz="4800" dirty="0" smtClean="0">
                <a:cs typeface="Lucida Handwriting"/>
              </a:rPr>
              <a:t>(</a:t>
            </a:r>
            <a:r>
              <a:rPr lang="en-US" sz="4800" dirty="0" err="1" smtClean="0">
                <a:cs typeface="Lucida Handwriting"/>
              </a:rPr>
              <a:t>vay</a:t>
            </a:r>
            <a:r>
              <a:rPr lang="en-US" sz="4800" dirty="0" smtClean="0">
                <a:cs typeface="Lucida Handwriting"/>
              </a:rPr>
              <a:t>)</a:t>
            </a:r>
            <a:endParaRPr lang="en-US" sz="4800" dirty="0">
              <a:cs typeface="Lucida Handwriting"/>
            </a:endParaRPr>
          </a:p>
        </p:txBody>
      </p:sp>
      <p:pic>
        <p:nvPicPr>
          <p:cNvPr id="5" name="Picture 4" descr="img-thing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606" y="890552"/>
            <a:ext cx="5006157" cy="50061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182389" y="2248278"/>
            <a:ext cx="3917818" cy="221909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800" dirty="0" smtClean="0">
                <a:cs typeface="Lucida Handwriting"/>
              </a:rPr>
              <a:t>pronounced:</a:t>
            </a:r>
          </a:p>
          <a:p>
            <a:pPr algn="ctr">
              <a:buNone/>
            </a:pPr>
            <a:r>
              <a:rPr lang="en-US" sz="4800" dirty="0" smtClean="0">
                <a:cs typeface="Lucida Handwriting"/>
              </a:rPr>
              <a:t>(</a:t>
            </a:r>
            <a:r>
              <a:rPr lang="en-US" sz="4800" dirty="0" err="1" smtClean="0">
                <a:cs typeface="Lucida Handwriting"/>
              </a:rPr>
              <a:t>doobl</a:t>
            </a:r>
            <a:r>
              <a:rPr lang="en-US" sz="4800" dirty="0" smtClean="0">
                <a:cs typeface="Lucida Handwriting"/>
              </a:rPr>
              <a:t>-uh </a:t>
            </a:r>
            <a:r>
              <a:rPr lang="en-US" sz="4800" dirty="0" err="1" smtClean="0">
                <a:cs typeface="Lucida Handwriting"/>
              </a:rPr>
              <a:t>vay</a:t>
            </a:r>
            <a:r>
              <a:rPr lang="en-US" sz="4800" dirty="0" smtClean="0">
                <a:cs typeface="Lucida Handwriting"/>
              </a:rPr>
              <a:t>)</a:t>
            </a:r>
            <a:endParaRPr lang="en-US" sz="4800" dirty="0">
              <a:cs typeface="Lucida Handwriting"/>
            </a:endParaRPr>
          </a:p>
        </p:txBody>
      </p:sp>
      <p:pic>
        <p:nvPicPr>
          <p:cNvPr id="5" name="Picture 4" descr="img-thing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770" y="889501"/>
            <a:ext cx="5065203" cy="50652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386763" y="2248279"/>
            <a:ext cx="3552865" cy="191250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800" dirty="0" smtClean="0">
                <a:cs typeface="Lucida Handwriting"/>
              </a:rPr>
              <a:t>pronounced:</a:t>
            </a:r>
          </a:p>
          <a:p>
            <a:pPr algn="ctr">
              <a:buNone/>
            </a:pPr>
            <a:r>
              <a:rPr lang="en-US" sz="4800" dirty="0" smtClean="0">
                <a:cs typeface="Lucida Handwriting"/>
              </a:rPr>
              <a:t>(</a:t>
            </a:r>
            <a:r>
              <a:rPr lang="en-US" sz="4800" dirty="0" err="1" smtClean="0">
                <a:cs typeface="Lucida Handwriting"/>
              </a:rPr>
              <a:t>eeks</a:t>
            </a:r>
            <a:r>
              <a:rPr lang="en-US" sz="4800" dirty="0" smtClean="0">
                <a:cs typeface="Lucida Handwriting"/>
              </a:rPr>
              <a:t>)</a:t>
            </a:r>
            <a:endParaRPr lang="en-US" sz="4800" dirty="0">
              <a:cs typeface="Lucida Handwriting"/>
            </a:endParaRPr>
          </a:p>
        </p:txBody>
      </p:sp>
      <p:pic>
        <p:nvPicPr>
          <p:cNvPr id="5" name="Picture 4" descr="img-thing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671" y="598210"/>
            <a:ext cx="5358286" cy="53582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386763" y="2248279"/>
            <a:ext cx="3552865" cy="191250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800" dirty="0" smtClean="0">
                <a:cs typeface="Lucida Handwriting"/>
              </a:rPr>
              <a:t>pronounced:</a:t>
            </a:r>
          </a:p>
          <a:p>
            <a:pPr algn="ctr">
              <a:buNone/>
            </a:pPr>
            <a:r>
              <a:rPr lang="en-US" sz="4800" dirty="0" smtClean="0">
                <a:cs typeface="Lucida Handwriting"/>
              </a:rPr>
              <a:t>(</a:t>
            </a:r>
            <a:r>
              <a:rPr lang="en-US" sz="4800" dirty="0" err="1" smtClean="0">
                <a:cs typeface="Lucida Handwriting"/>
              </a:rPr>
              <a:t>eee-grek</a:t>
            </a:r>
            <a:r>
              <a:rPr lang="en-US" sz="4800" dirty="0" smtClean="0">
                <a:cs typeface="Lucida Handwriting"/>
              </a:rPr>
              <a:t>)</a:t>
            </a:r>
            <a:endParaRPr lang="en-US" sz="4800" dirty="0">
              <a:cs typeface="Lucida Handwriting"/>
            </a:endParaRPr>
          </a:p>
        </p:txBody>
      </p:sp>
      <p:pic>
        <p:nvPicPr>
          <p:cNvPr id="5" name="Picture 4" descr="img-thing-1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598" y="729725"/>
            <a:ext cx="5211155" cy="52111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386763" y="2248279"/>
            <a:ext cx="3552865" cy="191250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800" dirty="0" smtClean="0">
                <a:cs typeface="Lucida Handwriting"/>
              </a:rPr>
              <a:t>pronounced:</a:t>
            </a:r>
          </a:p>
          <a:p>
            <a:pPr algn="ctr">
              <a:buNone/>
            </a:pPr>
            <a:r>
              <a:rPr lang="en-US" sz="4800" dirty="0" smtClean="0">
                <a:cs typeface="Lucida Handwriting"/>
              </a:rPr>
              <a:t>(zed)</a:t>
            </a:r>
            <a:endParaRPr lang="en-US" sz="4800" dirty="0">
              <a:cs typeface="Lucida Handwriting"/>
            </a:endParaRPr>
          </a:p>
        </p:txBody>
      </p:sp>
      <p:pic>
        <p:nvPicPr>
          <p:cNvPr id="5" name="Picture 4" descr="a207918124bccf506be9ce_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376" y="859100"/>
            <a:ext cx="5434778" cy="47554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888" y="1600201"/>
            <a:ext cx="8904111" cy="230857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5400" dirty="0" smtClean="0"/>
              <a:t>Maintenant je les connais</a:t>
            </a:r>
          </a:p>
          <a:p>
            <a:pPr>
              <a:buNone/>
            </a:pPr>
            <a:r>
              <a:rPr lang="fr-FR" sz="5400" dirty="0" smtClean="0"/>
              <a:t>Toutes les lettres de l’alphabet</a:t>
            </a:r>
            <a:endParaRPr lang="fr-FR" sz="5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386763" y="2248279"/>
            <a:ext cx="3552865" cy="191250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800" dirty="0" smtClean="0">
                <a:cs typeface="Lucida Handwriting"/>
              </a:rPr>
              <a:t>pronounced:</a:t>
            </a:r>
          </a:p>
          <a:p>
            <a:pPr algn="ctr">
              <a:buNone/>
            </a:pPr>
            <a:r>
              <a:rPr lang="en-US" sz="4800" dirty="0" smtClean="0">
                <a:cs typeface="Lucida Handwriting"/>
              </a:rPr>
              <a:t>(bay)</a:t>
            </a:r>
            <a:endParaRPr lang="en-US" sz="4800" dirty="0">
              <a:cs typeface="Lucida Handwriting"/>
            </a:endParaRPr>
          </a:p>
        </p:txBody>
      </p:sp>
      <p:pic>
        <p:nvPicPr>
          <p:cNvPr id="6" name="Picture 5" descr="img-thing-2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88706"/>
            <a:ext cx="5591143" cy="55911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386763" y="2248279"/>
            <a:ext cx="3552865" cy="191250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800" dirty="0" smtClean="0">
                <a:cs typeface="Lucida Handwriting"/>
              </a:rPr>
              <a:t>pronounced:</a:t>
            </a:r>
          </a:p>
          <a:p>
            <a:pPr algn="ctr">
              <a:buNone/>
            </a:pPr>
            <a:r>
              <a:rPr lang="en-US" sz="4800" dirty="0" smtClean="0">
                <a:cs typeface="Lucida Handwriting"/>
              </a:rPr>
              <a:t>(say)</a:t>
            </a:r>
            <a:endParaRPr lang="en-US" sz="4800" dirty="0">
              <a:cs typeface="Lucida Handwriting"/>
            </a:endParaRPr>
          </a:p>
        </p:txBody>
      </p:sp>
      <p:pic>
        <p:nvPicPr>
          <p:cNvPr id="6" name="Picture 5" descr="img-thing-3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20373"/>
            <a:ext cx="5518153" cy="55181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386763" y="2248279"/>
            <a:ext cx="3552865" cy="191250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800" dirty="0" smtClean="0">
                <a:cs typeface="Lucida Handwriting"/>
              </a:rPr>
              <a:t>pronounced:</a:t>
            </a:r>
          </a:p>
          <a:p>
            <a:pPr algn="ctr">
              <a:buNone/>
            </a:pPr>
            <a:r>
              <a:rPr lang="en-US" sz="4800" dirty="0" smtClean="0">
                <a:cs typeface="Lucida Handwriting"/>
              </a:rPr>
              <a:t>(day)</a:t>
            </a:r>
            <a:endParaRPr lang="en-US" sz="4800" dirty="0">
              <a:cs typeface="Lucida Handwriting"/>
            </a:endParaRPr>
          </a:p>
        </p:txBody>
      </p:sp>
      <p:pic>
        <p:nvPicPr>
          <p:cNvPr id="6" name="Picture 5" descr="img-thing-4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19759"/>
            <a:ext cx="5473911" cy="54739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386763" y="2248279"/>
            <a:ext cx="3552865" cy="191250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800" dirty="0" smtClean="0">
                <a:cs typeface="Lucida Handwriting"/>
              </a:rPr>
              <a:t>pronounced:</a:t>
            </a:r>
          </a:p>
          <a:p>
            <a:pPr algn="ctr">
              <a:buNone/>
            </a:pPr>
            <a:r>
              <a:rPr lang="en-US" sz="4800" dirty="0" smtClean="0">
                <a:cs typeface="Lucida Handwriting"/>
              </a:rPr>
              <a:t>(uh</a:t>
            </a:r>
            <a:r>
              <a:rPr lang="en-US" sz="4800" dirty="0" smtClean="0">
                <a:cs typeface="Lucida Handwriting"/>
              </a:rPr>
              <a:t>)</a:t>
            </a:r>
            <a:endParaRPr lang="en-US" sz="4800" dirty="0">
              <a:cs typeface="Lucida Handwriting"/>
            </a:endParaRPr>
          </a:p>
        </p:txBody>
      </p:sp>
      <p:pic>
        <p:nvPicPr>
          <p:cNvPr id="5" name="Picture 4" descr="img-thing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846758"/>
            <a:ext cx="5473310" cy="54733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386763" y="2248279"/>
            <a:ext cx="3552865" cy="191250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800" dirty="0" smtClean="0">
                <a:cs typeface="Lucida Handwriting"/>
              </a:rPr>
              <a:t>pronounced:</a:t>
            </a:r>
          </a:p>
          <a:p>
            <a:pPr algn="ctr">
              <a:buNone/>
            </a:pPr>
            <a:r>
              <a:rPr lang="en-US" sz="4800" dirty="0" smtClean="0">
                <a:cs typeface="Lucida Handwriting"/>
              </a:rPr>
              <a:t>(</a:t>
            </a:r>
            <a:r>
              <a:rPr lang="en-US" sz="4800" dirty="0" err="1" smtClean="0">
                <a:cs typeface="Lucida Handwriting"/>
              </a:rPr>
              <a:t>eff</a:t>
            </a:r>
            <a:r>
              <a:rPr lang="en-US" sz="4800" dirty="0" smtClean="0">
                <a:cs typeface="Lucida Handwriting"/>
              </a:rPr>
              <a:t>-uh)</a:t>
            </a:r>
            <a:endParaRPr lang="en-US" sz="4800" dirty="0">
              <a:cs typeface="Lucida Handwriting"/>
            </a:endParaRPr>
          </a:p>
        </p:txBody>
      </p:sp>
      <p:pic>
        <p:nvPicPr>
          <p:cNvPr id="5" name="Picture 4" descr="img-thing-5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46283"/>
            <a:ext cx="5488957" cy="54889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386763" y="2248279"/>
            <a:ext cx="3552865" cy="191250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800" dirty="0" smtClean="0">
                <a:cs typeface="Lucida Handwriting"/>
              </a:rPr>
              <a:t>pronounced:</a:t>
            </a:r>
          </a:p>
          <a:p>
            <a:pPr algn="ctr">
              <a:buNone/>
            </a:pPr>
            <a:r>
              <a:rPr lang="en-US" sz="4800" dirty="0" smtClean="0">
                <a:cs typeface="Lucida Handwriting"/>
              </a:rPr>
              <a:t>(</a:t>
            </a:r>
            <a:r>
              <a:rPr lang="en-US" sz="4800" dirty="0" err="1" smtClean="0">
                <a:cs typeface="Lucida Handwriting"/>
              </a:rPr>
              <a:t>jjay</a:t>
            </a:r>
            <a:r>
              <a:rPr lang="en-US" sz="4800" dirty="0" smtClean="0">
                <a:cs typeface="Lucida Handwriting"/>
              </a:rPr>
              <a:t>)</a:t>
            </a:r>
            <a:endParaRPr lang="en-US" sz="4800" dirty="0">
              <a:cs typeface="Lucida Handwriting"/>
            </a:endParaRPr>
          </a:p>
        </p:txBody>
      </p:sp>
      <p:pic>
        <p:nvPicPr>
          <p:cNvPr id="5" name="Picture 4" descr="img-thing-6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74436"/>
            <a:ext cx="5518153" cy="55181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386763" y="2248279"/>
            <a:ext cx="3552865" cy="191250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800" dirty="0" smtClean="0">
                <a:cs typeface="Lucida Handwriting"/>
              </a:rPr>
              <a:t>pronounced:</a:t>
            </a:r>
          </a:p>
          <a:p>
            <a:pPr algn="ctr">
              <a:buNone/>
            </a:pPr>
            <a:r>
              <a:rPr lang="en-US" sz="4800" dirty="0" smtClean="0">
                <a:cs typeface="Lucida Handwriting"/>
              </a:rPr>
              <a:t>(</a:t>
            </a:r>
            <a:r>
              <a:rPr lang="en-US" sz="4800" dirty="0" err="1" smtClean="0">
                <a:cs typeface="Lucida Handwriting"/>
              </a:rPr>
              <a:t>osh</a:t>
            </a:r>
            <a:r>
              <a:rPr lang="en-US" sz="4800" dirty="0" smtClean="0">
                <a:cs typeface="Lucida Handwriting"/>
              </a:rPr>
              <a:t>)</a:t>
            </a:r>
            <a:endParaRPr lang="en-US" sz="4800" dirty="0">
              <a:cs typeface="Lucida Handwriting"/>
            </a:endParaRPr>
          </a:p>
        </p:txBody>
      </p:sp>
      <p:pic>
        <p:nvPicPr>
          <p:cNvPr id="5" name="Picture 4" descr="img-thing-7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26" y="671566"/>
            <a:ext cx="5562316" cy="55623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689</TotalTime>
  <Words>158</Words>
  <Application>Microsoft Macintosh PowerPoint</Application>
  <PresentationFormat>On-screen Show (4:3)</PresentationFormat>
  <Paragraphs>55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L’alphabet français The French Alphabet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Shelby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L’alphabet français The French Alphabet</dc:title>
  <dc:creator>Melissa Hopkins</dc:creator>
  <cp:lastModifiedBy>Melissa Hopkins</cp:lastModifiedBy>
  <cp:revision>8</cp:revision>
  <dcterms:created xsi:type="dcterms:W3CDTF">2011-08-15T11:53:13Z</dcterms:created>
  <dcterms:modified xsi:type="dcterms:W3CDTF">2015-01-08T16:08:04Z</dcterms:modified>
</cp:coreProperties>
</file>