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The Plot Hole in &quot;The &lt;strong&gt;Little Mermaid&lt;/strong&gt;&quot; That Could Ruin th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252"/>
            <a:ext cx="6146242" cy="3823253"/>
          </a:xfrm>
          <a:prstGeom prst="rect">
            <a:avLst/>
          </a:prstGeom>
        </p:spPr>
      </p:pic>
      <p:pic>
        <p:nvPicPr>
          <p:cNvPr id="7" name="Picture 6" descr="Human &lt;strong&gt;hair&lt;/strong&gt; color - Wikiped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556" y="-13252"/>
            <a:ext cx="4378739" cy="3823253"/>
          </a:xfrm>
          <a:prstGeom prst="rect">
            <a:avLst/>
          </a:prstGeom>
        </p:spPr>
      </p:pic>
      <p:pic>
        <p:nvPicPr>
          <p:cNvPr id="9" name="Picture 8" descr="The One That Got Away (&lt;strong&gt;Katy&lt;/strong&gt; &lt;strong&gt;Perry&lt;/strong&gt; song) - Wikipedi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66051"/>
            <a:ext cx="3454335" cy="3454335"/>
          </a:xfrm>
          <a:prstGeom prst="rect">
            <a:avLst/>
          </a:prstGeom>
        </p:spPr>
      </p:pic>
      <p:pic>
        <p:nvPicPr>
          <p:cNvPr id="10" name="Picture 9" descr="Fashion &lt;strong&gt;Hairstyles&lt;/strong&gt;: Easy &lt;strong&gt;Black&lt;/strong&gt; Haircut &lt;strong&gt;Hairstyles&lt;/strong&gt;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5649" y="2618619"/>
            <a:ext cx="3382375" cy="4201767"/>
          </a:xfrm>
          <a:prstGeom prst="rect">
            <a:avLst/>
          </a:prstGeom>
        </p:spPr>
      </p:pic>
      <p:pic>
        <p:nvPicPr>
          <p:cNvPr id="11" name="Picture 10" descr="A New Day: wordless wednesday {&lt;strong&gt;baby&lt;/strong&gt;'s got blue eyes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1980" y="3207026"/>
            <a:ext cx="2710020" cy="36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RH &lt;strong&gt;Prince Harry&lt;/strong&gt; | HRH &lt;strong&gt;Prince Harry&lt;/strong&gt; in March 2014, at an ..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84012" cy="3124200"/>
          </a:xfrm>
        </p:spPr>
      </p:pic>
      <p:pic>
        <p:nvPicPr>
          <p:cNvPr id="8" name="Picture 7" descr="Liv in a Life Well-Lived: Life Skills for the Almost 30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205" y="0"/>
            <a:ext cx="3368192" cy="4929809"/>
          </a:xfrm>
          <a:prstGeom prst="rect">
            <a:avLst/>
          </a:prstGeom>
        </p:spPr>
      </p:pic>
      <p:pic>
        <p:nvPicPr>
          <p:cNvPr id="9" name="Picture 8" descr="Kailin - String Theory MU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3402" y="0"/>
            <a:ext cx="3468597" cy="5208104"/>
          </a:xfrm>
          <a:prstGeom prst="rect">
            <a:avLst/>
          </a:prstGeom>
        </p:spPr>
      </p:pic>
      <p:pic>
        <p:nvPicPr>
          <p:cNvPr id="10" name="Picture 9" descr="Charlie Hunnam - Wikipedi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704" y="2968487"/>
            <a:ext cx="2509363" cy="3889513"/>
          </a:xfrm>
          <a:prstGeom prst="rect">
            <a:avLst/>
          </a:prstGeom>
        </p:spPr>
      </p:pic>
      <p:pic>
        <p:nvPicPr>
          <p:cNvPr id="11" name="Picture 10" descr="Chadwick Boseman - Wikipedi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32383"/>
            <a:ext cx="3013307" cy="4525617"/>
          </a:xfrm>
          <a:prstGeom prst="rect">
            <a:avLst/>
          </a:prstGeom>
        </p:spPr>
      </p:pic>
      <p:pic>
        <p:nvPicPr>
          <p:cNvPr id="12" name="Picture 11" descr="File:Gandalf600ppx.jpg - Wikipedi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4428" y="3231543"/>
            <a:ext cx="3339868" cy="362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16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Mesh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C STALLS</dc:creator>
  <cp:lastModifiedBy>LESLIE C STALLS</cp:lastModifiedBy>
  <cp:revision>3</cp:revision>
  <dcterms:created xsi:type="dcterms:W3CDTF">2020-01-08T17:53:59Z</dcterms:created>
  <dcterms:modified xsi:type="dcterms:W3CDTF">2020-01-08T18:18:41Z</dcterms:modified>
</cp:coreProperties>
</file>