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4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1DFBA-2356-0141-AF27-C6BCE51DA9AC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78642-4FBD-714C-8F7E-6975404BC0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78642-4FBD-714C-8F7E-6975404BC07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0C6B-E0E7-0D43-9145-0496379D6C99}" type="datetimeFigureOut">
              <a:rPr lang="en-US" smtClean="0"/>
              <a:pPr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CFE6-98B9-1C41-A68F-6289D5C1F6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18853"/>
            <a:ext cx="7772400" cy="1470025"/>
          </a:xfrm>
        </p:spPr>
        <p:txBody>
          <a:bodyPr/>
          <a:lstStyle/>
          <a:p>
            <a:r>
              <a:rPr lang="en-US" dirty="0" smtClean="0"/>
              <a:t>Verbs ending in –</a:t>
            </a:r>
            <a:r>
              <a:rPr lang="en-US" dirty="0" err="1" smtClean="0"/>
              <a:t>er</a:t>
            </a:r>
            <a:endParaRPr lang="en-US" dirty="0"/>
          </a:p>
        </p:txBody>
      </p:sp>
      <p:pic>
        <p:nvPicPr>
          <p:cNvPr id="4" name="Picture 3" descr="French flag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167" y="884814"/>
            <a:ext cx="3968976" cy="263909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sentences using the verb </a:t>
            </a:r>
            <a:r>
              <a:rPr lang="en-US" dirty="0" err="1" smtClean="0"/>
              <a:t>dîner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3439600" cy="817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Je </a:t>
            </a:r>
            <a:r>
              <a:rPr lang="en-US" u="sng" dirty="0" err="1" smtClean="0"/>
              <a:t>dîne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maison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3035" y="2083106"/>
            <a:ext cx="6192401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I am having dinner at home.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3036" y="3248571"/>
            <a:ext cx="4122226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dînes</a:t>
            </a:r>
            <a:r>
              <a:rPr lang="en-US" sz="3200" dirty="0" smtClean="0"/>
              <a:t> au restaurant.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6268" y="3696686"/>
            <a:ext cx="6179169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You have dinner at the restaurant.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8872" y="4757781"/>
            <a:ext cx="4944022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Marie </a:t>
            </a:r>
            <a:r>
              <a:rPr lang="en-US" sz="3200" u="sng" dirty="0" err="1" smtClean="0"/>
              <a:t>dîne</a:t>
            </a:r>
            <a:r>
              <a:rPr lang="en-US" sz="3200" dirty="0" smtClean="0"/>
              <a:t> avec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cousine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7312" y="5205896"/>
            <a:ext cx="6566054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Marie is having dinner with her cousin.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sentences using the verb </a:t>
            </a:r>
            <a:r>
              <a:rPr lang="en-US" dirty="0" err="1" smtClean="0"/>
              <a:t>dîner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2" y="1600201"/>
            <a:ext cx="5370604" cy="817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Nous </a:t>
            </a:r>
            <a:r>
              <a:rPr lang="en-US" u="sng" dirty="0" err="1" smtClean="0"/>
              <a:t>dînons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10 minutes.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3035" y="2083106"/>
            <a:ext cx="657512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We are having dinner in 10 minutes.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036" y="3248571"/>
            <a:ext cx="5374770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dînez</a:t>
            </a:r>
            <a:r>
              <a:rPr lang="en-US" sz="3200" dirty="0" smtClean="0"/>
              <a:t> avec un </a:t>
            </a:r>
            <a:r>
              <a:rPr lang="en-US" sz="3200" dirty="0" err="1" smtClean="0"/>
              <a:t>copain</a:t>
            </a:r>
            <a:r>
              <a:rPr lang="en-US" sz="3200" dirty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6268" y="3696686"/>
            <a:ext cx="6179169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You are having dinner with a friend.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8872" y="4757781"/>
            <a:ext cx="5378934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Marc et Luc </a:t>
            </a:r>
            <a:r>
              <a:rPr lang="en-US" sz="3200" u="sng" dirty="0" err="1" smtClean="0"/>
              <a:t>dînent</a:t>
            </a:r>
            <a:r>
              <a:rPr lang="en-US" sz="3200" dirty="0" smtClean="0"/>
              <a:t> </a:t>
            </a:r>
            <a:r>
              <a:rPr lang="en-US" sz="3200" dirty="0" err="1" smtClean="0"/>
              <a:t>à</a:t>
            </a:r>
            <a:r>
              <a:rPr lang="en-US" sz="3200" dirty="0" smtClean="0"/>
              <a:t> 8 </a:t>
            </a:r>
            <a:r>
              <a:rPr lang="en-US" sz="3200" dirty="0" err="1" smtClean="0"/>
              <a:t>heures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7312" y="5205896"/>
            <a:ext cx="6566054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Marc and Luc have dinner at 8:00.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ending in -</a:t>
            </a:r>
            <a:r>
              <a:rPr lang="en-US" dirty="0" err="1" smtClean="0"/>
              <a:t>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special rule for –</a:t>
            </a:r>
            <a:r>
              <a:rPr lang="en-US" dirty="0" err="1" smtClean="0"/>
              <a:t>ger</a:t>
            </a:r>
            <a:r>
              <a:rPr lang="en-US" dirty="0" smtClean="0"/>
              <a:t> verbs like manger (to eat) and </a:t>
            </a:r>
            <a:r>
              <a:rPr lang="en-US" dirty="0" err="1" smtClean="0"/>
              <a:t>nager</a:t>
            </a:r>
            <a:r>
              <a:rPr lang="en-US" dirty="0" smtClean="0"/>
              <a:t> (to swim)</a:t>
            </a:r>
          </a:p>
          <a:p>
            <a:r>
              <a:rPr lang="en-US" dirty="0" smtClean="0"/>
              <a:t>To keep the pronunciation the same, we must add the –</a:t>
            </a:r>
            <a:r>
              <a:rPr lang="en-US" dirty="0" err="1" smtClean="0"/>
              <a:t>e</a:t>
            </a:r>
            <a:r>
              <a:rPr lang="en-US" dirty="0" smtClean="0"/>
              <a:t> back in the nous form before adding the ending –</a:t>
            </a:r>
            <a:r>
              <a:rPr lang="en-US" dirty="0" err="1" smtClean="0"/>
              <a:t>ons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Ex: manger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Nous </a:t>
            </a:r>
            <a:r>
              <a:rPr lang="en-US" dirty="0" err="1" smtClean="0">
                <a:sym typeface="Wingdings"/>
              </a:rPr>
              <a:t>mang</a:t>
            </a:r>
            <a:r>
              <a:rPr lang="en-US" u="sng" dirty="0" err="1" smtClean="0">
                <a:sym typeface="Wingdings"/>
              </a:rPr>
              <a:t>eons</a:t>
            </a:r>
            <a:r>
              <a:rPr lang="en-US" u="sng" dirty="0" smtClean="0">
                <a:sym typeface="Wingdings"/>
              </a:rPr>
              <a:t>	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		Nous </a:t>
            </a:r>
            <a:r>
              <a:rPr lang="en-US" dirty="0" err="1" smtClean="0">
                <a:sym typeface="Wingdings"/>
              </a:rPr>
              <a:t>mangeons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une</a:t>
            </a:r>
            <a:r>
              <a:rPr lang="en-US" dirty="0" smtClean="0">
                <a:sym typeface="Wingdings"/>
              </a:rPr>
              <a:t> pizza.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–</a:t>
            </a:r>
            <a:r>
              <a:rPr lang="en-US" dirty="0" err="1" smtClean="0"/>
              <a:t>er</a:t>
            </a:r>
            <a:r>
              <a:rPr lang="en-US" dirty="0" smtClean="0"/>
              <a:t> 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verb that ends in –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en-US" dirty="0" smtClean="0"/>
              <a:t>Regular</a:t>
            </a:r>
          </a:p>
          <a:p>
            <a:r>
              <a:rPr lang="en-US" dirty="0" smtClean="0"/>
              <a:t>Has 3 meanings in English.</a:t>
            </a:r>
          </a:p>
          <a:p>
            <a:pPr>
              <a:buNone/>
            </a:pPr>
            <a:r>
              <a:rPr lang="en-US" dirty="0" smtClean="0"/>
              <a:t>	Ex: Je </a:t>
            </a:r>
            <a:r>
              <a:rPr lang="en-US" dirty="0" err="1" smtClean="0"/>
              <a:t>parle</a:t>
            </a:r>
            <a:r>
              <a:rPr lang="en-US" dirty="0" smtClean="0"/>
              <a:t> </a:t>
            </a:r>
            <a:r>
              <a:rPr lang="en-US" dirty="0" err="1" smtClean="0"/>
              <a:t>anglais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smtClean="0"/>
              <a:t>I speak English.</a:t>
            </a:r>
          </a:p>
          <a:p>
            <a:pPr>
              <a:buNone/>
            </a:pPr>
            <a:r>
              <a:rPr lang="en-US" i="1" dirty="0" smtClean="0"/>
              <a:t>			I do speak English.</a:t>
            </a:r>
          </a:p>
          <a:p>
            <a:pPr>
              <a:buNone/>
            </a:pPr>
            <a:r>
              <a:rPr lang="en-US" i="1" dirty="0" smtClean="0"/>
              <a:t>			I am speaking English.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conjugate –</a:t>
            </a:r>
            <a:r>
              <a:rPr lang="en-US" dirty="0" err="1" smtClean="0"/>
              <a:t>er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Take off the –</a:t>
            </a:r>
            <a:r>
              <a:rPr lang="en-US" dirty="0" err="1" smtClean="0"/>
              <a:t>er</a:t>
            </a:r>
            <a:r>
              <a:rPr lang="en-US" dirty="0" smtClean="0"/>
              <a:t> to find the stem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Write the stem for every form of the verb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 –</a:t>
            </a:r>
            <a:r>
              <a:rPr lang="en-US" dirty="0" err="1" smtClean="0"/>
              <a:t>er</a:t>
            </a:r>
            <a:r>
              <a:rPr lang="en-US" dirty="0" smtClean="0"/>
              <a:t> verb endings for each verb form to the stem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Take off the –</a:t>
            </a:r>
            <a:r>
              <a:rPr lang="en-US" dirty="0" err="1" smtClean="0"/>
              <a:t>er</a:t>
            </a:r>
            <a:r>
              <a:rPr lang="en-US" dirty="0" smtClean="0"/>
              <a:t> to find the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63" y="1600200"/>
            <a:ext cx="2252133" cy="1183009"/>
          </a:xfrm>
        </p:spPr>
        <p:txBody>
          <a:bodyPr/>
          <a:lstStyle/>
          <a:p>
            <a:pPr>
              <a:buNone/>
            </a:pPr>
            <a:r>
              <a:rPr lang="en-US" sz="5400" dirty="0" err="1" smtClean="0"/>
              <a:t>parler</a:t>
            </a:r>
            <a:endParaRPr lang="en-US" sz="5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39077" y="1611490"/>
            <a:ext cx="1320800" cy="1171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72344" y="1555046"/>
            <a:ext cx="2252133" cy="122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31005"/>
            <a:ext cx="3433293" cy="118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téléphon</a:t>
            </a:r>
            <a:r>
              <a:rPr kumimoji="0" lang="en-US" sz="5400" b="0" i="0" u="non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endParaRPr kumimoji="0" lang="en-US" sz="5400" b="0" i="0" u="non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52309" y="2424900"/>
            <a:ext cx="1320800" cy="1171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68180" y="2333666"/>
            <a:ext cx="3918620" cy="122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5400" dirty="0" err="1" smtClean="0"/>
              <a:t>téléphon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060027" y="3192230"/>
            <a:ext cx="2243806" cy="118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</a:t>
            </a:r>
            <a:r>
              <a:rPr kumimoji="0" lang="en-US" sz="5400" b="0" i="0" u="non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endParaRPr kumimoji="0" lang="en-US" sz="5400" b="0" i="0" u="non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48145" y="3203520"/>
            <a:ext cx="1320800" cy="1171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781412" y="3129681"/>
            <a:ext cx="1342132" cy="122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5400" dirty="0" err="1" smtClean="0"/>
              <a:t>jou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055863" y="3988245"/>
            <a:ext cx="2243806" cy="118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dîn</a:t>
            </a:r>
            <a:r>
              <a:rPr kumimoji="0" lang="en-US" sz="5400" b="0" i="0" u="non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endParaRPr kumimoji="0" lang="en-US" sz="5400" b="0" i="0" u="non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861377" y="4034325"/>
            <a:ext cx="1320800" cy="1171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777248" y="3977881"/>
            <a:ext cx="1342132" cy="122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5400" dirty="0" err="1" smtClean="0"/>
              <a:t>dîn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069095" y="4749470"/>
            <a:ext cx="2243806" cy="118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nag</a:t>
            </a:r>
            <a:r>
              <a:rPr kumimoji="0" lang="en-US" sz="5400" b="0" i="0" u="non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endParaRPr kumimoji="0" lang="en-US" sz="5400" b="0" i="0" u="non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892005" y="4760760"/>
            <a:ext cx="1320800" cy="1171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790480" y="4652131"/>
            <a:ext cx="1342132" cy="1228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5400" dirty="0" smtClean="0"/>
              <a:t>nag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 build="p"/>
      <p:bldP spid="9" grpId="0"/>
      <p:bldP spid="10" grpId="0"/>
      <p:bldP spid="12" grpId="0" build="p"/>
      <p:bldP spid="13" grpId="0"/>
      <p:bldP spid="14" grpId="0"/>
      <p:bldP spid="15" grpId="0" build="p"/>
      <p:bldP spid="16" grpId="0"/>
      <p:bldP spid="17" grpId="0"/>
      <p:bldP spid="18" grpId="0" build="p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 Write the stem for every form of the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282" y="1600201"/>
            <a:ext cx="1834445" cy="8833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parler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1550" y="1583269"/>
            <a:ext cx="4998166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dirty="0" smtClean="0"/>
              <a:t>–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000" dirty="0" err="1"/>
              <a:t>t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speak, to talk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9750" y="2694497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3589" y="2670997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6929" y="3381781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/>
              <a:t>Tu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84879" y="3326775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0222" y="4138644"/>
            <a:ext cx="2365003" cy="849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Il, Elle, 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500496" y="4083639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12346" y="2757972"/>
            <a:ext cx="1430876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94849" y="2685571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309525" y="3451360"/>
            <a:ext cx="1430876" cy="852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dirty="0"/>
              <a:t>V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492028" y="3409954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306704" y="4116990"/>
            <a:ext cx="2015074" cy="852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dirty="0" err="1" smtClean="0"/>
              <a:t>Ils</a:t>
            </a:r>
            <a:r>
              <a:rPr lang="en-US" sz="4000" dirty="0" smtClean="0"/>
              <a:t>, </a:t>
            </a:r>
            <a:r>
              <a:rPr lang="en-US" sz="4000" dirty="0" err="1" smtClean="0"/>
              <a:t>Elles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053647" y="4079843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–</a:t>
            </a:r>
            <a:r>
              <a:rPr lang="en-US" dirty="0" err="1" smtClean="0"/>
              <a:t>er</a:t>
            </a:r>
            <a:r>
              <a:rPr lang="en-US" dirty="0" smtClean="0"/>
              <a:t> verb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8074" y="1600201"/>
            <a:ext cx="855133" cy="742244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73475" y="2839148"/>
            <a:ext cx="855133" cy="742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71877" y="4021651"/>
            <a:ext cx="855133" cy="742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76672" y="1597380"/>
            <a:ext cx="855133" cy="742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87962" y="2765772"/>
            <a:ext cx="855133" cy="742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ez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85141" y="3962386"/>
            <a:ext cx="855133" cy="742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ent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Add –</a:t>
            </a:r>
            <a:r>
              <a:rPr lang="en-US" dirty="0" err="1" smtClean="0"/>
              <a:t>er</a:t>
            </a:r>
            <a:r>
              <a:rPr lang="en-US" dirty="0" smtClean="0"/>
              <a:t> verb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5395" y="1600200"/>
            <a:ext cx="1652660" cy="7173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parler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05514" y="1596045"/>
            <a:ext cx="4370703" cy="717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000" dirty="0" smtClean="0"/>
              <a:t>–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speak,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talk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9750" y="246836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3589" y="2462257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00333" y="2447274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26929" y="3294806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/>
              <a:t>Tu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684879" y="3239800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300545" y="322543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30222" y="4208224"/>
            <a:ext cx="2365003" cy="849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Il, Elle, 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500496" y="4170614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13781" y="416476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312346" y="2531837"/>
            <a:ext cx="1430876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494849" y="2529016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249437" y="252963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u="sng" dirty="0" err="1" smtClean="0"/>
              <a:t>ons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309525" y="3225225"/>
            <a:ext cx="1430876" cy="852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dirty="0"/>
              <a:t>V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106105" y="320388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ez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5492028" y="3218609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306704" y="4116990"/>
            <a:ext cx="2015074" cy="852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dirty="0" err="1" smtClean="0"/>
              <a:t>Ils</a:t>
            </a:r>
            <a:r>
              <a:rPr lang="en-US" sz="4000" dirty="0" smtClean="0"/>
              <a:t>, </a:t>
            </a:r>
            <a:r>
              <a:rPr lang="en-US" sz="4000" dirty="0" err="1" smtClean="0"/>
              <a:t>Elles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053647" y="4114633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784086" y="410842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can write sentences!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865519" cy="8177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Je </a:t>
            </a:r>
            <a:r>
              <a:rPr lang="en-US" u="sng" dirty="0" err="1" smtClean="0"/>
              <a:t>parle</a:t>
            </a:r>
            <a:r>
              <a:rPr lang="en-US" dirty="0" smtClean="0"/>
              <a:t> </a:t>
            </a:r>
            <a:r>
              <a:rPr lang="en-US" dirty="0" err="1" smtClean="0"/>
              <a:t>anglais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3036" y="2083106"/>
            <a:ext cx="335678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I speak English.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3036" y="3248571"/>
            <a:ext cx="335678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parles</a:t>
            </a:r>
            <a:r>
              <a:rPr lang="en-US" sz="3200" dirty="0"/>
              <a:t> </a:t>
            </a:r>
            <a:r>
              <a:rPr lang="en-US" sz="3200" dirty="0" err="1" smtClean="0"/>
              <a:t>français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6268" y="3696686"/>
            <a:ext cx="335678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You speak French.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8872" y="4757781"/>
            <a:ext cx="335678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Il </a:t>
            </a:r>
            <a:r>
              <a:rPr lang="en-US" sz="3200" u="sng" dirty="0" err="1" smtClean="0"/>
              <a:t>parle</a:t>
            </a:r>
            <a:r>
              <a:rPr lang="en-US" sz="3200" dirty="0" smtClean="0"/>
              <a:t> </a:t>
            </a:r>
            <a:r>
              <a:rPr lang="en-US" sz="3200" dirty="0" err="1" smtClean="0"/>
              <a:t>espagnol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7312" y="5205896"/>
            <a:ext cx="364345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He speaks Spanish.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27968" y="1613441"/>
            <a:ext cx="4458832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Nous </a:t>
            </a:r>
            <a:r>
              <a:rPr lang="en-US" sz="3200" u="sng" dirty="0" err="1" smtClean="0"/>
              <a:t>parlons</a:t>
            </a:r>
            <a:r>
              <a:rPr lang="en-US" sz="3200" dirty="0" smtClean="0"/>
              <a:t> </a:t>
            </a:r>
            <a:r>
              <a:rPr lang="en-US" sz="3200" dirty="0" err="1" smtClean="0"/>
              <a:t>anglais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23804" y="2078951"/>
            <a:ext cx="335678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We speak English.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223804" y="3244416"/>
            <a:ext cx="4458832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Vous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parlez</a:t>
            </a:r>
            <a:r>
              <a:rPr lang="en-US" sz="3200" dirty="0" smtClean="0"/>
              <a:t> </a:t>
            </a:r>
            <a:r>
              <a:rPr lang="en-US" sz="3200" dirty="0" err="1" smtClean="0"/>
              <a:t>français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219640" y="3675136"/>
            <a:ext cx="335678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You speak French.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24016" y="4684046"/>
            <a:ext cx="3626154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Ils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parlent</a:t>
            </a:r>
            <a:r>
              <a:rPr lang="en-US" sz="3200" dirty="0" smtClean="0"/>
              <a:t> </a:t>
            </a:r>
            <a:r>
              <a:rPr lang="en-US" sz="3200" dirty="0" err="1" smtClean="0"/>
              <a:t>espagnol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302456" y="5149556"/>
            <a:ext cx="3643453" cy="81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i="1" dirty="0" smtClean="0"/>
              <a:t>They speak Spanish.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you try to conjugate an –</a:t>
            </a:r>
            <a:r>
              <a:rPr lang="en-US" dirty="0" err="1" smtClean="0"/>
              <a:t>er</a:t>
            </a:r>
            <a:r>
              <a:rPr lang="en-US" dirty="0" smtClean="0"/>
              <a:t> verb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0653" y="1600200"/>
            <a:ext cx="1891318" cy="7302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dîner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74914" y="1583269"/>
            <a:ext cx="413386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000" dirty="0" smtClean="0"/>
              <a:t>–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have dinner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29750" y="2694497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6929" y="3381781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err="1"/>
              <a:t>Tu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30222" y="4138644"/>
            <a:ext cx="2365003" cy="849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/>
              <a:t>Il, Elle, 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312346" y="2757972"/>
            <a:ext cx="1430876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309525" y="3451360"/>
            <a:ext cx="1430876" cy="852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dirty="0"/>
              <a:t>V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06704" y="4116990"/>
            <a:ext cx="2015074" cy="852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dirty="0" err="1" smtClean="0"/>
              <a:t>Ils</a:t>
            </a:r>
            <a:r>
              <a:rPr lang="en-US" sz="4000" dirty="0" smtClean="0"/>
              <a:t>, </a:t>
            </a:r>
            <a:r>
              <a:rPr lang="en-US" sz="4000" dirty="0" err="1" smtClean="0"/>
              <a:t>Elles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673589" y="2705787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dîn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684879" y="3378960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dîn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500496" y="4135824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dîn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494849" y="2737756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dîn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492028" y="3444744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dîn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053647" y="4079843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dîn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113353" y="2707737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230498" y="3381987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944197" y="412997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162457" y="273837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000" u="sng" dirty="0" err="1" smtClean="0"/>
              <a:t>ons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019588" y="344741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ez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697569" y="4073632"/>
            <a:ext cx="1230472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414</Words>
  <Application>Microsoft Macintosh PowerPoint</Application>
  <PresentationFormat>On-screen Show (4:3)</PresentationFormat>
  <Paragraphs>126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Verbs ending in –er</vt:lpstr>
      <vt:lpstr>What is an –er verb?</vt:lpstr>
      <vt:lpstr>How to conjugate –er verbs</vt:lpstr>
      <vt:lpstr>1) Take off the –er to find the stem</vt:lpstr>
      <vt:lpstr>2) Write the stem for every form of the verb</vt:lpstr>
      <vt:lpstr>–er verb endings</vt:lpstr>
      <vt:lpstr>3) Add –er verb endings</vt:lpstr>
      <vt:lpstr>Now we can write sentences!</vt:lpstr>
      <vt:lpstr>Now you try to conjugate an –er verb</vt:lpstr>
      <vt:lpstr>Write sentences using the verb dîner</vt:lpstr>
      <vt:lpstr>Write sentences using the verb dîner</vt:lpstr>
      <vt:lpstr>Verbs ending in -ger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ending in -er</dc:title>
  <dc:creator>Melissa Hopkins</dc:creator>
  <cp:lastModifiedBy>Melissa Hopkins</cp:lastModifiedBy>
  <cp:revision>8</cp:revision>
  <dcterms:created xsi:type="dcterms:W3CDTF">2012-10-16T11:50:56Z</dcterms:created>
  <dcterms:modified xsi:type="dcterms:W3CDTF">2014-10-15T18:47:25Z</dcterms:modified>
</cp:coreProperties>
</file>